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80" r:id="rId6"/>
  </p:sldMasterIdLst>
  <p:notesMasterIdLst>
    <p:notesMasterId r:id="rId18"/>
  </p:notesMasterIdLst>
  <p:sldIdLst>
    <p:sldId id="616" r:id="rId7"/>
    <p:sldId id="310" r:id="rId8"/>
    <p:sldId id="356" r:id="rId9"/>
    <p:sldId id="635" r:id="rId10"/>
    <p:sldId id="636" r:id="rId11"/>
    <p:sldId id="634" r:id="rId12"/>
    <p:sldId id="354" r:id="rId13"/>
    <p:sldId id="613" r:id="rId14"/>
    <p:sldId id="609" r:id="rId15"/>
    <p:sldId id="637"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20A2E1"/>
    <a:srgbClr val="003399"/>
    <a:srgbClr val="1D4AA5"/>
    <a:srgbClr val="9FD6DD"/>
    <a:srgbClr val="AED23C"/>
    <a:srgbClr val="059AE5"/>
    <a:srgbClr val="5439A1"/>
    <a:srgbClr val="007137"/>
    <a:srgbClr val="0D5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44335" autoAdjust="0"/>
  </p:normalViewPr>
  <p:slideViewPr>
    <p:cSldViewPr snapToGrid="0">
      <p:cViewPr varScale="1">
        <p:scale>
          <a:sx n="30" d="100"/>
          <a:sy n="30" d="100"/>
        </p:scale>
        <p:origin x="2028" y="28"/>
      </p:cViewPr>
      <p:guideLst>
        <p:guide orient="horz" pos="2160"/>
        <p:guide pos="302"/>
      </p:guideLst>
    </p:cSldViewPr>
  </p:slideViewPr>
  <p:notesTextViewPr>
    <p:cViewPr>
      <p:scale>
        <a:sx n="1" d="1"/>
        <a:sy n="1" d="1"/>
      </p:scale>
      <p:origin x="0" y="0"/>
    </p:cViewPr>
  </p:notesTextViewPr>
  <p:sorterViewPr>
    <p:cViewPr>
      <p:scale>
        <a:sx n="100" d="100"/>
        <a:sy n="100" d="100"/>
      </p:scale>
      <p:origin x="0" y="-3548"/>
    </p:cViewPr>
  </p:sorterViewPr>
  <p:notesViewPr>
    <p:cSldViewPr snapToGrid="0">
      <p:cViewPr>
        <p:scale>
          <a:sx n="100" d="100"/>
          <a:sy n="100" d="100"/>
        </p:scale>
        <p:origin x="896" y="-20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778ED-865B-4AB5-9FE1-7B3DBE7334C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36BDFBF-2845-40D0-A566-77EDE58D9EA6}">
      <dgm:prSet phldrT="[Text]" custT="1"/>
      <dgm:spPr>
        <a:solidFill>
          <a:schemeClr val="accent4">
            <a:lumMod val="75000"/>
          </a:schemeClr>
        </a:solidFill>
      </dgm:spPr>
      <dgm:t>
        <a:bodyPr/>
        <a:lstStyle/>
        <a:p>
          <a:r>
            <a:rPr lang="en-US" sz="2000" b="1" cap="small" baseline="0"/>
            <a:t>Protect and restore marine and freshwaters ecosystems and biodiversity</a:t>
          </a:r>
        </a:p>
      </dgm:t>
    </dgm:pt>
    <dgm:pt modelId="{DE2DCEC4-407E-41C4-AC8D-8EB1A89F62D1}" type="parTrans" cxnId="{88F9DB95-79B6-475C-90B7-29A3D7001EC2}">
      <dgm:prSet/>
      <dgm:spPr/>
      <dgm:t>
        <a:bodyPr/>
        <a:lstStyle/>
        <a:p>
          <a:endParaRPr lang="en-US"/>
        </a:p>
      </dgm:t>
    </dgm:pt>
    <dgm:pt modelId="{581D3D42-DF0D-4F63-85A3-E0CE6EA810CE}" type="sibTrans" cxnId="{88F9DB95-79B6-475C-90B7-29A3D7001EC2}">
      <dgm:prSet/>
      <dgm:spPr/>
      <dgm:t>
        <a:bodyPr/>
        <a:lstStyle/>
        <a:p>
          <a:endParaRPr lang="en-US"/>
        </a:p>
      </dgm:t>
    </dgm:pt>
    <dgm:pt modelId="{BD31A995-C5F7-4EB6-BF20-5D832BEAB782}">
      <dgm:prSet phldrT="[Text]"/>
      <dgm:spPr/>
      <dgm:t>
        <a:bodyPr/>
        <a:lstStyle/>
        <a:p>
          <a:r>
            <a:rPr lang="en-US"/>
            <a:t>Protect at least 30% and strictly protect 10%  EU’s sea areas</a:t>
          </a:r>
        </a:p>
      </dgm:t>
    </dgm:pt>
    <dgm:pt modelId="{4BA52EC5-B720-4695-8C02-DA666617BE5D}" type="parTrans" cxnId="{2A2BF064-58D7-4834-995E-3C42A2AB4DD8}">
      <dgm:prSet/>
      <dgm:spPr/>
      <dgm:t>
        <a:bodyPr/>
        <a:lstStyle/>
        <a:p>
          <a:endParaRPr lang="en-US"/>
        </a:p>
      </dgm:t>
    </dgm:pt>
    <dgm:pt modelId="{E51463E0-7713-46AB-930A-62E93BEB950B}" type="sibTrans" cxnId="{2A2BF064-58D7-4834-995E-3C42A2AB4DD8}">
      <dgm:prSet/>
      <dgm:spPr/>
      <dgm:t>
        <a:bodyPr/>
        <a:lstStyle/>
        <a:p>
          <a:endParaRPr lang="en-US"/>
        </a:p>
      </dgm:t>
    </dgm:pt>
    <dgm:pt modelId="{6945926A-FBD1-49CE-AF87-3B218207F85B}">
      <dgm:prSet phldrT="[Text]" custT="1"/>
      <dgm:spPr>
        <a:solidFill>
          <a:schemeClr val="accent3">
            <a:lumMod val="75000"/>
          </a:schemeClr>
        </a:solidFill>
      </dgm:spPr>
      <dgm:t>
        <a:bodyPr/>
        <a:lstStyle/>
        <a:p>
          <a:r>
            <a:rPr lang="en-US" sz="2000" b="1" cap="small" baseline="0">
              <a:solidFill>
                <a:schemeClr val="bg1"/>
              </a:solidFill>
              <a:effectLst/>
            </a:rPr>
            <a:t>Prevent and eliminate pollution of our oceans, Seas and  waters</a:t>
          </a:r>
          <a:endParaRPr lang="en-US" sz="2000" b="1" cap="small" baseline="0">
            <a:effectLst/>
          </a:endParaRPr>
        </a:p>
      </dgm:t>
    </dgm:pt>
    <dgm:pt modelId="{B2025139-6580-49FE-A437-A20AA9DA56FB}" type="parTrans" cxnId="{A0E6AA17-2462-475C-90F3-D2713BB33B7E}">
      <dgm:prSet/>
      <dgm:spPr/>
      <dgm:t>
        <a:bodyPr/>
        <a:lstStyle/>
        <a:p>
          <a:endParaRPr lang="en-US"/>
        </a:p>
      </dgm:t>
    </dgm:pt>
    <dgm:pt modelId="{CF42E746-630F-4C5C-91CD-7328FFFC9B4A}" type="sibTrans" cxnId="{A0E6AA17-2462-475C-90F3-D2713BB33B7E}">
      <dgm:prSet/>
      <dgm:spPr/>
      <dgm:t>
        <a:bodyPr/>
        <a:lstStyle/>
        <a:p>
          <a:endParaRPr lang="en-US"/>
        </a:p>
      </dgm:t>
    </dgm:pt>
    <dgm:pt modelId="{9BE4BE56-E60C-432F-9AB2-FC6A6ADC1550}">
      <dgm:prSet phldrT="[Text]" custT="1"/>
      <dgm:spPr>
        <a:solidFill>
          <a:schemeClr val="tx2"/>
        </a:solidFill>
      </dgm:spPr>
      <dgm:t>
        <a:bodyPr/>
        <a:lstStyle/>
        <a:p>
          <a:r>
            <a:rPr lang="en-GB" sz="2000" b="1" cap="small" baseline="0">
              <a:solidFill>
                <a:schemeClr val="bg1"/>
              </a:solidFill>
              <a:effectLst/>
            </a:rPr>
            <a:t>Make the blue economy carbon- neutral and circular </a:t>
          </a:r>
          <a:endParaRPr lang="en-US" sz="2000" b="1" cap="small" baseline="0">
            <a:effectLst/>
          </a:endParaRPr>
        </a:p>
      </dgm:t>
    </dgm:pt>
    <dgm:pt modelId="{8A73A2BB-895B-4DFC-857A-E8C84F07B5D8}" type="parTrans" cxnId="{0501A694-B1B6-48DD-8E04-423A2BECD479}">
      <dgm:prSet/>
      <dgm:spPr/>
      <dgm:t>
        <a:bodyPr/>
        <a:lstStyle/>
        <a:p>
          <a:endParaRPr lang="en-US"/>
        </a:p>
      </dgm:t>
    </dgm:pt>
    <dgm:pt modelId="{4DB93423-F2A9-49F8-A095-26F00E1E1A55}" type="sibTrans" cxnId="{0501A694-B1B6-48DD-8E04-423A2BECD479}">
      <dgm:prSet/>
      <dgm:spPr/>
      <dgm:t>
        <a:bodyPr/>
        <a:lstStyle/>
        <a:p>
          <a:endParaRPr lang="en-US"/>
        </a:p>
      </dgm:t>
    </dgm:pt>
    <dgm:pt modelId="{58E2E99C-356B-4614-8AD6-F8EA86A7B13E}">
      <dgm:prSet phldrT="[Text]"/>
      <dgm:spPr/>
      <dgm:t>
        <a:bodyPr/>
        <a:lstStyle/>
        <a:p>
          <a:r>
            <a:rPr lang="en-US"/>
            <a:t>Net zero maritime emissions</a:t>
          </a:r>
        </a:p>
      </dgm:t>
    </dgm:pt>
    <dgm:pt modelId="{F7AAFA95-0A98-4926-A883-1B6172BC19FF}" type="parTrans" cxnId="{B9D20CC7-B34E-43E1-A686-696D0006901C}">
      <dgm:prSet/>
      <dgm:spPr/>
      <dgm:t>
        <a:bodyPr/>
        <a:lstStyle/>
        <a:p>
          <a:endParaRPr lang="en-US"/>
        </a:p>
      </dgm:t>
    </dgm:pt>
    <dgm:pt modelId="{99F9254B-E4DB-47F6-8C92-675D4617FBE2}" type="sibTrans" cxnId="{B9D20CC7-B34E-43E1-A686-696D0006901C}">
      <dgm:prSet/>
      <dgm:spPr/>
      <dgm:t>
        <a:bodyPr/>
        <a:lstStyle/>
        <a:p>
          <a:endParaRPr lang="en-US"/>
        </a:p>
      </dgm:t>
    </dgm:pt>
    <dgm:pt modelId="{6E089838-FC9A-4D5F-BBF9-24F9235E8458}">
      <dgm:prSet phldrT="[Text]"/>
      <dgm:spPr/>
      <dgm:t>
        <a:bodyPr/>
        <a:lstStyle/>
        <a:p>
          <a:r>
            <a:rPr lang="en-US"/>
            <a:t>Zero carbon aquaculture, </a:t>
          </a:r>
        </a:p>
      </dgm:t>
    </dgm:pt>
    <dgm:pt modelId="{8F6CCB9D-B40D-43EE-8824-6B6090E50BC9}" type="parTrans" cxnId="{12FED691-2335-4DAA-AB54-89D79B712339}">
      <dgm:prSet/>
      <dgm:spPr/>
      <dgm:t>
        <a:bodyPr/>
        <a:lstStyle/>
        <a:p>
          <a:endParaRPr lang="en-US"/>
        </a:p>
      </dgm:t>
    </dgm:pt>
    <dgm:pt modelId="{6AA7B90A-CCD7-47F9-9820-85A38901FC1B}" type="sibTrans" cxnId="{12FED691-2335-4DAA-AB54-89D79B712339}">
      <dgm:prSet/>
      <dgm:spPr/>
      <dgm:t>
        <a:bodyPr/>
        <a:lstStyle/>
        <a:p>
          <a:endParaRPr lang="en-US"/>
        </a:p>
      </dgm:t>
    </dgm:pt>
    <dgm:pt modelId="{EEC363AE-162D-457E-817A-BF4EA567FB08}">
      <dgm:prSet phldrT="[Text]"/>
      <dgm:spPr/>
      <dgm:t>
        <a:bodyPr/>
        <a:lstStyle/>
        <a:p>
          <a:r>
            <a:rPr lang="en-US">
              <a:solidFill>
                <a:schemeClr val="tx1"/>
              </a:solidFill>
              <a:effectLst/>
            </a:rPr>
            <a:t>Reduce by at least 50% plastic litter </a:t>
          </a:r>
        </a:p>
      </dgm:t>
    </dgm:pt>
    <dgm:pt modelId="{F7509A6E-F01E-4C26-A7CD-3F7C17743566}" type="parTrans" cxnId="{C27ADC18-0D9B-4F00-BAD5-3CA003F374D8}">
      <dgm:prSet/>
      <dgm:spPr/>
      <dgm:t>
        <a:bodyPr/>
        <a:lstStyle/>
        <a:p>
          <a:endParaRPr lang="en-US"/>
        </a:p>
      </dgm:t>
    </dgm:pt>
    <dgm:pt modelId="{D6F34ED3-A2DD-4D51-B39E-8446B03FD533}" type="sibTrans" cxnId="{C27ADC18-0D9B-4F00-BAD5-3CA003F374D8}">
      <dgm:prSet/>
      <dgm:spPr/>
      <dgm:t>
        <a:bodyPr/>
        <a:lstStyle/>
        <a:p>
          <a:endParaRPr lang="en-US"/>
        </a:p>
      </dgm:t>
    </dgm:pt>
    <dgm:pt modelId="{BFCEB102-E9B1-426D-BB35-4B5BDEC40360}">
      <dgm:prSet phldrT="[Text]"/>
      <dgm:spPr/>
      <dgm:t>
        <a:bodyPr/>
        <a:lstStyle/>
        <a:p>
          <a:r>
            <a:rPr lang="en-US"/>
            <a:t>Restore 25.000 km free flowing rivers</a:t>
          </a:r>
        </a:p>
      </dgm:t>
    </dgm:pt>
    <dgm:pt modelId="{5931219F-9335-4157-BBE4-665D8A5B909F}" type="parTrans" cxnId="{58AB9139-F85D-4321-9F9A-ABC3FF8D9665}">
      <dgm:prSet/>
      <dgm:spPr/>
      <dgm:t>
        <a:bodyPr/>
        <a:lstStyle/>
        <a:p>
          <a:endParaRPr lang="en-US"/>
        </a:p>
      </dgm:t>
    </dgm:pt>
    <dgm:pt modelId="{9C2EE4A4-60A5-4E1C-A9E8-BDBA8B3FDA62}" type="sibTrans" cxnId="{58AB9139-F85D-4321-9F9A-ABC3FF8D9665}">
      <dgm:prSet/>
      <dgm:spPr/>
      <dgm:t>
        <a:bodyPr/>
        <a:lstStyle/>
        <a:p>
          <a:endParaRPr lang="en-US"/>
        </a:p>
      </dgm:t>
    </dgm:pt>
    <dgm:pt modelId="{D18D993F-FDE5-4581-9F60-D7262B864E66}">
      <dgm:prSet phldrT="[Text]"/>
      <dgm:spPr/>
      <dgm:t>
        <a:bodyPr/>
        <a:lstStyle/>
        <a:p>
          <a:r>
            <a:rPr lang="en-US"/>
            <a:t>Marine nature restoration targets (incl. degraded </a:t>
          </a:r>
          <a:r>
            <a:rPr lang="en-US" err="1"/>
            <a:t>seabeds</a:t>
          </a:r>
          <a:r>
            <a:rPr lang="en-US"/>
            <a:t>, coastal ecosystems) </a:t>
          </a:r>
        </a:p>
      </dgm:t>
    </dgm:pt>
    <dgm:pt modelId="{DF7EFE1C-4F79-48DD-A777-EFFB03EE8BF9}" type="parTrans" cxnId="{017BA7BA-FF0E-45B7-9694-ED479BD41F83}">
      <dgm:prSet/>
      <dgm:spPr/>
      <dgm:t>
        <a:bodyPr/>
        <a:lstStyle/>
        <a:p>
          <a:endParaRPr lang="en-US"/>
        </a:p>
      </dgm:t>
    </dgm:pt>
    <dgm:pt modelId="{EF9A6C8A-4B63-422C-8FA8-796493D7F49D}" type="sibTrans" cxnId="{017BA7BA-FF0E-45B7-9694-ED479BD41F83}">
      <dgm:prSet/>
      <dgm:spPr/>
      <dgm:t>
        <a:bodyPr/>
        <a:lstStyle/>
        <a:p>
          <a:endParaRPr lang="en-US"/>
        </a:p>
      </dgm:t>
    </dgm:pt>
    <dgm:pt modelId="{A7234407-0337-4FD7-ABEC-BC2A7E026BC5}">
      <dgm:prSet phldrT="[Text]"/>
      <dgm:spPr/>
      <dgm:t>
        <a:bodyPr/>
        <a:lstStyle/>
        <a:p>
          <a:r>
            <a:rPr lang="en-US">
              <a:solidFill>
                <a:schemeClr val="tx1"/>
              </a:solidFill>
              <a:effectLst/>
            </a:rPr>
            <a:t>Reduce  by at least 30% </a:t>
          </a:r>
          <a:r>
            <a:rPr lang="en-US" err="1">
              <a:solidFill>
                <a:schemeClr val="tx1"/>
              </a:solidFill>
              <a:effectLst/>
            </a:rPr>
            <a:t>microplastics</a:t>
          </a:r>
          <a:endParaRPr lang="en-US">
            <a:solidFill>
              <a:schemeClr val="tx1"/>
            </a:solidFill>
            <a:effectLst/>
          </a:endParaRPr>
        </a:p>
      </dgm:t>
    </dgm:pt>
    <dgm:pt modelId="{BBEC6BA2-AA17-4182-8200-C7095B31D78A}" type="parTrans" cxnId="{8AB51F55-F34B-420C-B3F5-17C0195322BE}">
      <dgm:prSet/>
      <dgm:spPr/>
      <dgm:t>
        <a:bodyPr/>
        <a:lstStyle/>
        <a:p>
          <a:endParaRPr lang="en-US"/>
        </a:p>
      </dgm:t>
    </dgm:pt>
    <dgm:pt modelId="{418FFC50-D743-49AC-8DEE-95F7E064F734}" type="sibTrans" cxnId="{8AB51F55-F34B-420C-B3F5-17C0195322BE}">
      <dgm:prSet/>
      <dgm:spPr/>
      <dgm:t>
        <a:bodyPr/>
        <a:lstStyle/>
        <a:p>
          <a:endParaRPr lang="en-US"/>
        </a:p>
      </dgm:t>
    </dgm:pt>
    <dgm:pt modelId="{00C42FB0-9BDD-453E-89E6-58EF53671C37}">
      <dgm:prSet phldrT="[Text]"/>
      <dgm:spPr/>
      <dgm:t>
        <a:bodyPr/>
        <a:lstStyle/>
        <a:p>
          <a:r>
            <a:rPr lang="en-US">
              <a:solidFill>
                <a:schemeClr val="tx1"/>
              </a:solidFill>
              <a:effectLst/>
            </a:rPr>
            <a:t>Reduce by at least 50% nutrient losses, chemical pesticides  </a:t>
          </a:r>
        </a:p>
      </dgm:t>
    </dgm:pt>
    <dgm:pt modelId="{8B734315-519B-4FBD-9F58-730BC89E1516}" type="parTrans" cxnId="{C46055D5-FC8E-4885-9BC0-A952DB6027F7}">
      <dgm:prSet/>
      <dgm:spPr/>
      <dgm:t>
        <a:bodyPr/>
        <a:lstStyle/>
        <a:p>
          <a:endParaRPr lang="en-US"/>
        </a:p>
      </dgm:t>
    </dgm:pt>
    <dgm:pt modelId="{8DD1ECE5-6F71-415F-9449-7636A15C8FC4}" type="sibTrans" cxnId="{C46055D5-FC8E-4885-9BC0-A952DB6027F7}">
      <dgm:prSet/>
      <dgm:spPr/>
      <dgm:t>
        <a:bodyPr/>
        <a:lstStyle/>
        <a:p>
          <a:endParaRPr lang="en-US"/>
        </a:p>
      </dgm:t>
    </dgm:pt>
    <dgm:pt modelId="{4BC7AF23-5F4C-49CC-A15B-43373B935C60}">
      <dgm:prSet phldrT="[Text]"/>
      <dgm:spPr/>
      <dgm:t>
        <a:bodyPr/>
        <a:lstStyle/>
        <a:p>
          <a:r>
            <a:rPr lang="en-US"/>
            <a:t>Low carbon multipurpose use of marine space  </a:t>
          </a:r>
        </a:p>
      </dgm:t>
    </dgm:pt>
    <dgm:pt modelId="{B0FB4437-4855-4160-9F74-2D6FE7269755}" type="parTrans" cxnId="{67BCCB83-596B-465B-9F1A-EBBE9D08092A}">
      <dgm:prSet/>
      <dgm:spPr/>
      <dgm:t>
        <a:bodyPr/>
        <a:lstStyle/>
        <a:p>
          <a:endParaRPr lang="en-US"/>
        </a:p>
      </dgm:t>
    </dgm:pt>
    <dgm:pt modelId="{DA5F139B-AC0B-46CF-801B-ADD0446114A3}" type="sibTrans" cxnId="{67BCCB83-596B-465B-9F1A-EBBE9D08092A}">
      <dgm:prSet/>
      <dgm:spPr/>
      <dgm:t>
        <a:bodyPr/>
        <a:lstStyle/>
        <a:p>
          <a:endParaRPr lang="en-US"/>
        </a:p>
      </dgm:t>
    </dgm:pt>
    <dgm:pt modelId="{AF9626B4-36F9-422A-98EB-C1B9B58B0E7D}" type="pres">
      <dgm:prSet presAssocID="{57F778ED-865B-4AB5-9FE1-7B3DBE7334C9}" presName="Name0" presStyleCnt="0">
        <dgm:presLayoutVars>
          <dgm:dir/>
          <dgm:animLvl val="lvl"/>
          <dgm:resizeHandles val="exact"/>
        </dgm:presLayoutVars>
      </dgm:prSet>
      <dgm:spPr/>
      <dgm:t>
        <a:bodyPr/>
        <a:lstStyle/>
        <a:p>
          <a:endParaRPr lang="en-US"/>
        </a:p>
      </dgm:t>
    </dgm:pt>
    <dgm:pt modelId="{972C4260-F2C4-4FBB-B6EC-678297C5D755}" type="pres">
      <dgm:prSet presAssocID="{136BDFBF-2845-40D0-A566-77EDE58D9EA6}" presName="linNode" presStyleCnt="0"/>
      <dgm:spPr/>
    </dgm:pt>
    <dgm:pt modelId="{AC335D0B-395F-4D82-B8DB-C23C85541612}" type="pres">
      <dgm:prSet presAssocID="{136BDFBF-2845-40D0-A566-77EDE58D9EA6}" presName="parentText" presStyleLbl="node1" presStyleIdx="0" presStyleCnt="3">
        <dgm:presLayoutVars>
          <dgm:chMax val="1"/>
          <dgm:bulletEnabled val="1"/>
        </dgm:presLayoutVars>
      </dgm:prSet>
      <dgm:spPr/>
      <dgm:t>
        <a:bodyPr/>
        <a:lstStyle/>
        <a:p>
          <a:endParaRPr lang="en-US"/>
        </a:p>
      </dgm:t>
    </dgm:pt>
    <dgm:pt modelId="{CDCB05FA-D2C8-4130-815D-C6C440EE74DD}" type="pres">
      <dgm:prSet presAssocID="{136BDFBF-2845-40D0-A566-77EDE58D9EA6}" presName="descendantText" presStyleLbl="alignAccFollowNode1" presStyleIdx="0" presStyleCnt="3" custLinFactNeighborX="1030" custLinFactNeighborY="-912">
        <dgm:presLayoutVars>
          <dgm:bulletEnabled val="1"/>
        </dgm:presLayoutVars>
      </dgm:prSet>
      <dgm:spPr/>
      <dgm:t>
        <a:bodyPr/>
        <a:lstStyle/>
        <a:p>
          <a:endParaRPr lang="en-US"/>
        </a:p>
      </dgm:t>
    </dgm:pt>
    <dgm:pt modelId="{E65036E8-D664-42A0-B5B0-2063623261EC}" type="pres">
      <dgm:prSet presAssocID="{581D3D42-DF0D-4F63-85A3-E0CE6EA810CE}" presName="sp" presStyleCnt="0"/>
      <dgm:spPr/>
    </dgm:pt>
    <dgm:pt modelId="{CFD819FB-A9FA-4C07-941F-0F9D1B30087D}" type="pres">
      <dgm:prSet presAssocID="{6945926A-FBD1-49CE-AF87-3B218207F85B}" presName="linNode" presStyleCnt="0"/>
      <dgm:spPr/>
    </dgm:pt>
    <dgm:pt modelId="{BA0F15C7-6E2C-438D-8F3C-BF25524DEF59}" type="pres">
      <dgm:prSet presAssocID="{6945926A-FBD1-49CE-AF87-3B218207F85B}" presName="parentText" presStyleLbl="node1" presStyleIdx="1" presStyleCnt="3">
        <dgm:presLayoutVars>
          <dgm:chMax val="1"/>
          <dgm:bulletEnabled val="1"/>
        </dgm:presLayoutVars>
      </dgm:prSet>
      <dgm:spPr/>
      <dgm:t>
        <a:bodyPr/>
        <a:lstStyle/>
        <a:p>
          <a:endParaRPr lang="en-US"/>
        </a:p>
      </dgm:t>
    </dgm:pt>
    <dgm:pt modelId="{7654FA08-791D-4C96-9CF9-1FCCE1A8145D}" type="pres">
      <dgm:prSet presAssocID="{6945926A-FBD1-49CE-AF87-3B218207F85B}" presName="descendantText" presStyleLbl="alignAccFollowNode1" presStyleIdx="1" presStyleCnt="3">
        <dgm:presLayoutVars>
          <dgm:bulletEnabled val="1"/>
        </dgm:presLayoutVars>
      </dgm:prSet>
      <dgm:spPr/>
      <dgm:t>
        <a:bodyPr/>
        <a:lstStyle/>
        <a:p>
          <a:endParaRPr lang="en-US"/>
        </a:p>
      </dgm:t>
    </dgm:pt>
    <dgm:pt modelId="{CF1BEC41-8CCF-4278-AF8F-374D7FAA0954}" type="pres">
      <dgm:prSet presAssocID="{CF42E746-630F-4C5C-91CD-7328FFFC9B4A}" presName="sp" presStyleCnt="0"/>
      <dgm:spPr/>
    </dgm:pt>
    <dgm:pt modelId="{B91D96C5-45FF-4FDF-A72B-BCC1A353F0E9}" type="pres">
      <dgm:prSet presAssocID="{9BE4BE56-E60C-432F-9AB2-FC6A6ADC1550}" presName="linNode" presStyleCnt="0"/>
      <dgm:spPr/>
    </dgm:pt>
    <dgm:pt modelId="{801B698D-87E8-440A-9B37-7BEF8D5B3487}" type="pres">
      <dgm:prSet presAssocID="{9BE4BE56-E60C-432F-9AB2-FC6A6ADC1550}" presName="parentText" presStyleLbl="node1" presStyleIdx="2" presStyleCnt="3">
        <dgm:presLayoutVars>
          <dgm:chMax val="1"/>
          <dgm:bulletEnabled val="1"/>
        </dgm:presLayoutVars>
      </dgm:prSet>
      <dgm:spPr/>
      <dgm:t>
        <a:bodyPr/>
        <a:lstStyle/>
        <a:p>
          <a:endParaRPr lang="en-US"/>
        </a:p>
      </dgm:t>
    </dgm:pt>
    <dgm:pt modelId="{61C4BB7F-18A8-4904-B5DC-DF091535F59E}" type="pres">
      <dgm:prSet presAssocID="{9BE4BE56-E60C-432F-9AB2-FC6A6ADC1550}" presName="descendantText" presStyleLbl="alignAccFollowNode1" presStyleIdx="2" presStyleCnt="3">
        <dgm:presLayoutVars>
          <dgm:bulletEnabled val="1"/>
        </dgm:presLayoutVars>
      </dgm:prSet>
      <dgm:spPr/>
      <dgm:t>
        <a:bodyPr/>
        <a:lstStyle/>
        <a:p>
          <a:endParaRPr lang="en-US"/>
        </a:p>
      </dgm:t>
    </dgm:pt>
  </dgm:ptLst>
  <dgm:cxnLst>
    <dgm:cxn modelId="{12FED691-2335-4DAA-AB54-89D79B712339}" srcId="{9BE4BE56-E60C-432F-9AB2-FC6A6ADC1550}" destId="{6E089838-FC9A-4D5F-BBF9-24F9235E8458}" srcOrd="1" destOrd="0" parTransId="{8F6CCB9D-B40D-43EE-8824-6B6090E50BC9}" sibTransId="{6AA7B90A-CCD7-47F9-9820-85A38901FC1B}"/>
    <dgm:cxn modelId="{B9D20CC7-B34E-43E1-A686-696D0006901C}" srcId="{9BE4BE56-E60C-432F-9AB2-FC6A6ADC1550}" destId="{58E2E99C-356B-4614-8AD6-F8EA86A7B13E}" srcOrd="0" destOrd="0" parTransId="{F7AAFA95-0A98-4926-A883-1B6172BC19FF}" sibTransId="{99F9254B-E4DB-47F6-8C92-675D4617FBE2}"/>
    <dgm:cxn modelId="{C27ADC18-0D9B-4F00-BAD5-3CA003F374D8}" srcId="{6945926A-FBD1-49CE-AF87-3B218207F85B}" destId="{EEC363AE-162D-457E-817A-BF4EA567FB08}" srcOrd="0" destOrd="0" parTransId="{F7509A6E-F01E-4C26-A7CD-3F7C17743566}" sibTransId="{D6F34ED3-A2DD-4D51-B39E-8446B03FD533}"/>
    <dgm:cxn modelId="{2A2BF064-58D7-4834-995E-3C42A2AB4DD8}" srcId="{136BDFBF-2845-40D0-A566-77EDE58D9EA6}" destId="{BD31A995-C5F7-4EB6-BF20-5D832BEAB782}" srcOrd="0" destOrd="0" parTransId="{4BA52EC5-B720-4695-8C02-DA666617BE5D}" sibTransId="{E51463E0-7713-46AB-930A-62E93BEB950B}"/>
    <dgm:cxn modelId="{91C6F65D-105D-445B-8D0B-80ABC658C128}" type="presOf" srcId="{58E2E99C-356B-4614-8AD6-F8EA86A7B13E}" destId="{61C4BB7F-18A8-4904-B5DC-DF091535F59E}" srcOrd="0" destOrd="0" presId="urn:microsoft.com/office/officeart/2005/8/layout/vList5"/>
    <dgm:cxn modelId="{2B4243AE-B02D-46DF-9A4A-91C8354F4276}" type="presOf" srcId="{9BE4BE56-E60C-432F-9AB2-FC6A6ADC1550}" destId="{801B698D-87E8-440A-9B37-7BEF8D5B3487}" srcOrd="0" destOrd="0" presId="urn:microsoft.com/office/officeart/2005/8/layout/vList5"/>
    <dgm:cxn modelId="{DC9DEC84-915E-433C-BA52-CD5FC1A2A498}" type="presOf" srcId="{6945926A-FBD1-49CE-AF87-3B218207F85B}" destId="{BA0F15C7-6E2C-438D-8F3C-BF25524DEF59}" srcOrd="0" destOrd="0" presId="urn:microsoft.com/office/officeart/2005/8/layout/vList5"/>
    <dgm:cxn modelId="{A0E6AA17-2462-475C-90F3-D2713BB33B7E}" srcId="{57F778ED-865B-4AB5-9FE1-7B3DBE7334C9}" destId="{6945926A-FBD1-49CE-AF87-3B218207F85B}" srcOrd="1" destOrd="0" parTransId="{B2025139-6580-49FE-A437-A20AA9DA56FB}" sibTransId="{CF42E746-630F-4C5C-91CD-7328FFFC9B4A}"/>
    <dgm:cxn modelId="{0501A694-B1B6-48DD-8E04-423A2BECD479}" srcId="{57F778ED-865B-4AB5-9FE1-7B3DBE7334C9}" destId="{9BE4BE56-E60C-432F-9AB2-FC6A6ADC1550}" srcOrd="2" destOrd="0" parTransId="{8A73A2BB-895B-4DFC-857A-E8C84F07B5D8}" sibTransId="{4DB93423-F2A9-49F8-A095-26F00E1E1A55}"/>
    <dgm:cxn modelId="{58AB9139-F85D-4321-9F9A-ABC3FF8D9665}" srcId="{136BDFBF-2845-40D0-A566-77EDE58D9EA6}" destId="{BFCEB102-E9B1-426D-BB35-4B5BDEC40360}" srcOrd="1" destOrd="0" parTransId="{5931219F-9335-4157-BBE4-665D8A5B909F}" sibTransId="{9C2EE4A4-60A5-4E1C-A9E8-BDBA8B3FDA62}"/>
    <dgm:cxn modelId="{C46055D5-FC8E-4885-9BC0-A952DB6027F7}" srcId="{6945926A-FBD1-49CE-AF87-3B218207F85B}" destId="{00C42FB0-9BDD-453E-89E6-58EF53671C37}" srcOrd="2" destOrd="0" parTransId="{8B734315-519B-4FBD-9F58-730BC89E1516}" sibTransId="{8DD1ECE5-6F71-415F-9449-7636A15C8FC4}"/>
    <dgm:cxn modelId="{017BA7BA-FF0E-45B7-9694-ED479BD41F83}" srcId="{136BDFBF-2845-40D0-A566-77EDE58D9EA6}" destId="{D18D993F-FDE5-4581-9F60-D7262B864E66}" srcOrd="2" destOrd="0" parTransId="{DF7EFE1C-4F79-48DD-A777-EFFB03EE8BF9}" sibTransId="{EF9A6C8A-4B63-422C-8FA8-796493D7F49D}"/>
    <dgm:cxn modelId="{0585DFFD-3FBA-4F03-811F-B00DC6485C7E}" type="presOf" srcId="{136BDFBF-2845-40D0-A566-77EDE58D9EA6}" destId="{AC335D0B-395F-4D82-B8DB-C23C85541612}" srcOrd="0" destOrd="0" presId="urn:microsoft.com/office/officeart/2005/8/layout/vList5"/>
    <dgm:cxn modelId="{E629842A-247D-40B9-A230-F062AA35DFFE}" type="presOf" srcId="{BD31A995-C5F7-4EB6-BF20-5D832BEAB782}" destId="{CDCB05FA-D2C8-4130-815D-C6C440EE74DD}" srcOrd="0" destOrd="0" presId="urn:microsoft.com/office/officeart/2005/8/layout/vList5"/>
    <dgm:cxn modelId="{861EFF05-2DA8-429C-AE0D-D3C19D88F69A}" type="presOf" srcId="{BFCEB102-E9B1-426D-BB35-4B5BDEC40360}" destId="{CDCB05FA-D2C8-4130-815D-C6C440EE74DD}" srcOrd="0" destOrd="1" presId="urn:microsoft.com/office/officeart/2005/8/layout/vList5"/>
    <dgm:cxn modelId="{5FFEA5A1-0322-4190-B9F5-5BDCD8E4DE0E}" type="presOf" srcId="{EEC363AE-162D-457E-817A-BF4EA567FB08}" destId="{7654FA08-791D-4C96-9CF9-1FCCE1A8145D}" srcOrd="0" destOrd="0" presId="urn:microsoft.com/office/officeart/2005/8/layout/vList5"/>
    <dgm:cxn modelId="{88F9DB95-79B6-475C-90B7-29A3D7001EC2}" srcId="{57F778ED-865B-4AB5-9FE1-7B3DBE7334C9}" destId="{136BDFBF-2845-40D0-A566-77EDE58D9EA6}" srcOrd="0" destOrd="0" parTransId="{DE2DCEC4-407E-41C4-AC8D-8EB1A89F62D1}" sibTransId="{581D3D42-DF0D-4F63-85A3-E0CE6EA810CE}"/>
    <dgm:cxn modelId="{67BCCB83-596B-465B-9F1A-EBBE9D08092A}" srcId="{9BE4BE56-E60C-432F-9AB2-FC6A6ADC1550}" destId="{4BC7AF23-5F4C-49CC-A15B-43373B935C60}" srcOrd="2" destOrd="0" parTransId="{B0FB4437-4855-4160-9F74-2D6FE7269755}" sibTransId="{DA5F139B-AC0B-46CF-801B-ADD0446114A3}"/>
    <dgm:cxn modelId="{6F96565C-70D1-4FAE-B519-F0991107BDF9}" type="presOf" srcId="{00C42FB0-9BDD-453E-89E6-58EF53671C37}" destId="{7654FA08-791D-4C96-9CF9-1FCCE1A8145D}" srcOrd="0" destOrd="2" presId="urn:microsoft.com/office/officeart/2005/8/layout/vList5"/>
    <dgm:cxn modelId="{6A600E45-7BF2-4FF5-8965-097BB67C9D61}" type="presOf" srcId="{6E089838-FC9A-4D5F-BBF9-24F9235E8458}" destId="{61C4BB7F-18A8-4904-B5DC-DF091535F59E}" srcOrd="0" destOrd="1" presId="urn:microsoft.com/office/officeart/2005/8/layout/vList5"/>
    <dgm:cxn modelId="{E76A4F80-F417-4C8D-B36A-3EBBCEA5B0AC}" type="presOf" srcId="{D18D993F-FDE5-4581-9F60-D7262B864E66}" destId="{CDCB05FA-D2C8-4130-815D-C6C440EE74DD}" srcOrd="0" destOrd="2" presId="urn:microsoft.com/office/officeart/2005/8/layout/vList5"/>
    <dgm:cxn modelId="{734F3707-D310-4062-9593-FA354A36341C}" type="presOf" srcId="{4BC7AF23-5F4C-49CC-A15B-43373B935C60}" destId="{61C4BB7F-18A8-4904-B5DC-DF091535F59E}" srcOrd="0" destOrd="2" presId="urn:microsoft.com/office/officeart/2005/8/layout/vList5"/>
    <dgm:cxn modelId="{7978BA0F-F141-4088-93F1-9059FA0531E3}" type="presOf" srcId="{A7234407-0337-4FD7-ABEC-BC2A7E026BC5}" destId="{7654FA08-791D-4C96-9CF9-1FCCE1A8145D}" srcOrd="0" destOrd="1" presId="urn:microsoft.com/office/officeart/2005/8/layout/vList5"/>
    <dgm:cxn modelId="{8AB51F55-F34B-420C-B3F5-17C0195322BE}" srcId="{6945926A-FBD1-49CE-AF87-3B218207F85B}" destId="{A7234407-0337-4FD7-ABEC-BC2A7E026BC5}" srcOrd="1" destOrd="0" parTransId="{BBEC6BA2-AA17-4182-8200-C7095B31D78A}" sibTransId="{418FFC50-D743-49AC-8DEE-95F7E064F734}"/>
    <dgm:cxn modelId="{CF42ADC4-132C-4FAF-8383-73184FE2FD8D}" type="presOf" srcId="{57F778ED-865B-4AB5-9FE1-7B3DBE7334C9}" destId="{AF9626B4-36F9-422A-98EB-C1B9B58B0E7D}" srcOrd="0" destOrd="0" presId="urn:microsoft.com/office/officeart/2005/8/layout/vList5"/>
    <dgm:cxn modelId="{C03E05BA-AEFB-4A73-8C6F-45F38D9D5AE2}" type="presParOf" srcId="{AF9626B4-36F9-422A-98EB-C1B9B58B0E7D}" destId="{972C4260-F2C4-4FBB-B6EC-678297C5D755}" srcOrd="0" destOrd="0" presId="urn:microsoft.com/office/officeart/2005/8/layout/vList5"/>
    <dgm:cxn modelId="{D1A9D0F4-B41D-4767-8FBB-CB4379BD608B}" type="presParOf" srcId="{972C4260-F2C4-4FBB-B6EC-678297C5D755}" destId="{AC335D0B-395F-4D82-B8DB-C23C85541612}" srcOrd="0" destOrd="0" presId="urn:microsoft.com/office/officeart/2005/8/layout/vList5"/>
    <dgm:cxn modelId="{2A046055-4C3A-4404-B04C-EEF6A0011D42}" type="presParOf" srcId="{972C4260-F2C4-4FBB-B6EC-678297C5D755}" destId="{CDCB05FA-D2C8-4130-815D-C6C440EE74DD}" srcOrd="1" destOrd="0" presId="urn:microsoft.com/office/officeart/2005/8/layout/vList5"/>
    <dgm:cxn modelId="{E6B286FE-8B7C-4D7A-AA42-C1A5D370A060}" type="presParOf" srcId="{AF9626B4-36F9-422A-98EB-C1B9B58B0E7D}" destId="{E65036E8-D664-42A0-B5B0-2063623261EC}" srcOrd="1" destOrd="0" presId="urn:microsoft.com/office/officeart/2005/8/layout/vList5"/>
    <dgm:cxn modelId="{8FD22A0A-523B-4256-8CE2-F91FD3317CC4}" type="presParOf" srcId="{AF9626B4-36F9-422A-98EB-C1B9B58B0E7D}" destId="{CFD819FB-A9FA-4C07-941F-0F9D1B30087D}" srcOrd="2" destOrd="0" presId="urn:microsoft.com/office/officeart/2005/8/layout/vList5"/>
    <dgm:cxn modelId="{1BAA8C2E-782E-40F5-8120-FF188C67D2EC}" type="presParOf" srcId="{CFD819FB-A9FA-4C07-941F-0F9D1B30087D}" destId="{BA0F15C7-6E2C-438D-8F3C-BF25524DEF59}" srcOrd="0" destOrd="0" presId="urn:microsoft.com/office/officeart/2005/8/layout/vList5"/>
    <dgm:cxn modelId="{1B40507F-158C-4156-B733-4806B7507DE7}" type="presParOf" srcId="{CFD819FB-A9FA-4C07-941F-0F9D1B30087D}" destId="{7654FA08-791D-4C96-9CF9-1FCCE1A8145D}" srcOrd="1" destOrd="0" presId="urn:microsoft.com/office/officeart/2005/8/layout/vList5"/>
    <dgm:cxn modelId="{0049DB4E-CF0F-4C2E-BC4B-2804AC56811B}" type="presParOf" srcId="{AF9626B4-36F9-422A-98EB-C1B9B58B0E7D}" destId="{CF1BEC41-8CCF-4278-AF8F-374D7FAA0954}" srcOrd="3" destOrd="0" presId="urn:microsoft.com/office/officeart/2005/8/layout/vList5"/>
    <dgm:cxn modelId="{3D3BD7A3-92E6-4B9F-9AE5-39D02E3C81A1}" type="presParOf" srcId="{AF9626B4-36F9-422A-98EB-C1B9B58B0E7D}" destId="{B91D96C5-45FF-4FDF-A72B-BCC1A353F0E9}" srcOrd="4" destOrd="0" presId="urn:microsoft.com/office/officeart/2005/8/layout/vList5"/>
    <dgm:cxn modelId="{715DF893-5FD6-4E40-80DC-B494C4AD0F62}" type="presParOf" srcId="{B91D96C5-45FF-4FDF-A72B-BCC1A353F0E9}" destId="{801B698D-87E8-440A-9B37-7BEF8D5B3487}" srcOrd="0" destOrd="0" presId="urn:microsoft.com/office/officeart/2005/8/layout/vList5"/>
    <dgm:cxn modelId="{92689A66-ACEB-424D-B281-C150E48A57E7}" type="presParOf" srcId="{B91D96C5-45FF-4FDF-A72B-BCC1A353F0E9}" destId="{61C4BB7F-18A8-4904-B5DC-DF091535F5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96BCC-B48A-41DA-84AC-ADFCC415B81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0B8FAE19-95AE-4024-8C1F-25C5799FDDB9}">
      <dgm:prSet phldrT="[Text]" custT="1"/>
      <dgm:spPr/>
      <dgm:t>
        <a:bodyPr/>
        <a:lstStyle/>
        <a:p>
          <a:r>
            <a:rPr lang="en-US" sz="1800"/>
            <a:t>Digital Ocean and Waters Knowledge system</a:t>
          </a:r>
        </a:p>
      </dgm:t>
    </dgm:pt>
    <dgm:pt modelId="{CE02F728-184E-40FD-83FC-154A267843DB}" type="parTrans" cxnId="{E264221E-5DD2-4D76-83C9-BE910E697D11}">
      <dgm:prSet/>
      <dgm:spPr/>
      <dgm:t>
        <a:bodyPr/>
        <a:lstStyle/>
        <a:p>
          <a:endParaRPr lang="en-US" sz="2000"/>
        </a:p>
      </dgm:t>
    </dgm:pt>
    <dgm:pt modelId="{18A9AAC7-8C32-4404-835A-5F0D19956B4D}" type="sibTrans" cxnId="{E264221E-5DD2-4D76-83C9-BE910E697D11}">
      <dgm:prSet/>
      <dgm:spPr/>
      <dgm:t>
        <a:bodyPr/>
        <a:lstStyle/>
        <a:p>
          <a:endParaRPr lang="en-US" sz="2000"/>
        </a:p>
      </dgm:t>
    </dgm:pt>
    <dgm:pt modelId="{1877893E-D9CF-4085-AE27-DE2977BCEAF9}">
      <dgm:prSet phldrT="[Text]" custT="1"/>
      <dgm:spPr/>
      <dgm:t>
        <a:bodyPr/>
        <a:lstStyle/>
        <a:p>
          <a:r>
            <a:rPr lang="en-US" sz="2000"/>
            <a:t>Public mobilization and engagement</a:t>
          </a:r>
        </a:p>
      </dgm:t>
    </dgm:pt>
    <dgm:pt modelId="{69DA611E-EC2D-4452-83C5-4EF2C49992F4}" type="parTrans" cxnId="{1776D00D-7B69-4C5A-8D57-12E60ED6B9F5}">
      <dgm:prSet/>
      <dgm:spPr/>
      <dgm:t>
        <a:bodyPr/>
        <a:lstStyle/>
        <a:p>
          <a:endParaRPr lang="en-US" sz="2000"/>
        </a:p>
      </dgm:t>
    </dgm:pt>
    <dgm:pt modelId="{C0772971-AF43-4580-8B3B-0203BB97B5EF}" type="sibTrans" cxnId="{1776D00D-7B69-4C5A-8D57-12E60ED6B9F5}">
      <dgm:prSet/>
      <dgm:spPr/>
      <dgm:t>
        <a:bodyPr/>
        <a:lstStyle/>
        <a:p>
          <a:endParaRPr lang="en-US" sz="2000"/>
        </a:p>
      </dgm:t>
    </dgm:pt>
    <dgm:pt modelId="{AC63C980-F700-43BA-93C2-837F6E50ADBB}" type="pres">
      <dgm:prSet presAssocID="{AE496BCC-B48A-41DA-84AC-ADFCC415B817}" presName="Name0" presStyleCnt="0">
        <dgm:presLayoutVars>
          <dgm:chPref val="1"/>
          <dgm:dir/>
          <dgm:animOne val="branch"/>
          <dgm:animLvl val="lvl"/>
          <dgm:resizeHandles/>
        </dgm:presLayoutVars>
      </dgm:prSet>
      <dgm:spPr/>
      <dgm:t>
        <a:bodyPr/>
        <a:lstStyle/>
        <a:p>
          <a:endParaRPr lang="en-US"/>
        </a:p>
      </dgm:t>
    </dgm:pt>
    <dgm:pt modelId="{D1B805A5-9CE9-40C3-B72F-DE1672C567D5}" type="pres">
      <dgm:prSet presAssocID="{0B8FAE19-95AE-4024-8C1F-25C5799FDDB9}" presName="vertOne" presStyleCnt="0"/>
      <dgm:spPr/>
    </dgm:pt>
    <dgm:pt modelId="{7E596F53-42FB-48C8-98A3-4EABBD360FB5}" type="pres">
      <dgm:prSet presAssocID="{0B8FAE19-95AE-4024-8C1F-25C5799FDDB9}" presName="txOne" presStyleLbl="node0" presStyleIdx="0" presStyleCnt="2" custLinFactNeighborX="298">
        <dgm:presLayoutVars>
          <dgm:chPref val="3"/>
        </dgm:presLayoutVars>
      </dgm:prSet>
      <dgm:spPr/>
      <dgm:t>
        <a:bodyPr/>
        <a:lstStyle/>
        <a:p>
          <a:endParaRPr lang="en-US"/>
        </a:p>
      </dgm:t>
    </dgm:pt>
    <dgm:pt modelId="{4B45A70F-535D-4471-9E48-CEBD255DC87A}" type="pres">
      <dgm:prSet presAssocID="{0B8FAE19-95AE-4024-8C1F-25C5799FDDB9}" presName="horzOne" presStyleCnt="0"/>
      <dgm:spPr/>
    </dgm:pt>
    <dgm:pt modelId="{FF492302-CD27-4CA5-87EC-05D152BD57CE}" type="pres">
      <dgm:prSet presAssocID="{18A9AAC7-8C32-4404-835A-5F0D19956B4D}" presName="sibSpaceOne" presStyleCnt="0"/>
      <dgm:spPr/>
    </dgm:pt>
    <dgm:pt modelId="{A5CBE82E-C3ED-4A01-A5D2-35E57AFFEC69}" type="pres">
      <dgm:prSet presAssocID="{1877893E-D9CF-4085-AE27-DE2977BCEAF9}" presName="vertOne" presStyleCnt="0"/>
      <dgm:spPr/>
    </dgm:pt>
    <dgm:pt modelId="{EE82DC08-F21B-41AD-9016-2759C2D88A4F}" type="pres">
      <dgm:prSet presAssocID="{1877893E-D9CF-4085-AE27-DE2977BCEAF9}" presName="txOne" presStyleLbl="node0" presStyleIdx="1" presStyleCnt="2" custScaleX="84096">
        <dgm:presLayoutVars>
          <dgm:chPref val="3"/>
        </dgm:presLayoutVars>
      </dgm:prSet>
      <dgm:spPr/>
      <dgm:t>
        <a:bodyPr/>
        <a:lstStyle/>
        <a:p>
          <a:endParaRPr lang="en-US"/>
        </a:p>
      </dgm:t>
    </dgm:pt>
    <dgm:pt modelId="{E6962F6F-CA5B-4FB2-A212-470B445FF1BF}" type="pres">
      <dgm:prSet presAssocID="{1877893E-D9CF-4085-AE27-DE2977BCEAF9}" presName="horzOne" presStyleCnt="0"/>
      <dgm:spPr/>
    </dgm:pt>
  </dgm:ptLst>
  <dgm:cxnLst>
    <dgm:cxn modelId="{1776D00D-7B69-4C5A-8D57-12E60ED6B9F5}" srcId="{AE496BCC-B48A-41DA-84AC-ADFCC415B817}" destId="{1877893E-D9CF-4085-AE27-DE2977BCEAF9}" srcOrd="1" destOrd="0" parTransId="{69DA611E-EC2D-4452-83C5-4EF2C49992F4}" sibTransId="{C0772971-AF43-4580-8B3B-0203BB97B5EF}"/>
    <dgm:cxn modelId="{E264221E-5DD2-4D76-83C9-BE910E697D11}" srcId="{AE496BCC-B48A-41DA-84AC-ADFCC415B817}" destId="{0B8FAE19-95AE-4024-8C1F-25C5799FDDB9}" srcOrd="0" destOrd="0" parTransId="{CE02F728-184E-40FD-83FC-154A267843DB}" sibTransId="{18A9AAC7-8C32-4404-835A-5F0D19956B4D}"/>
    <dgm:cxn modelId="{0408D02C-A3AF-422E-B09D-BF3B0B62C708}" type="presOf" srcId="{1877893E-D9CF-4085-AE27-DE2977BCEAF9}" destId="{EE82DC08-F21B-41AD-9016-2759C2D88A4F}" srcOrd="0" destOrd="0" presId="urn:microsoft.com/office/officeart/2005/8/layout/hierarchy4"/>
    <dgm:cxn modelId="{6B13D182-0D59-4BE2-8268-E3D56514746B}" type="presOf" srcId="{0B8FAE19-95AE-4024-8C1F-25C5799FDDB9}" destId="{7E596F53-42FB-48C8-98A3-4EABBD360FB5}" srcOrd="0" destOrd="0" presId="urn:microsoft.com/office/officeart/2005/8/layout/hierarchy4"/>
    <dgm:cxn modelId="{AA689D35-0887-43A2-B4E0-B240C5778E25}" type="presOf" srcId="{AE496BCC-B48A-41DA-84AC-ADFCC415B817}" destId="{AC63C980-F700-43BA-93C2-837F6E50ADBB}" srcOrd="0" destOrd="0" presId="urn:microsoft.com/office/officeart/2005/8/layout/hierarchy4"/>
    <dgm:cxn modelId="{D60D6EB3-3ADD-41FE-A8A5-8A86A263AB5D}" type="presParOf" srcId="{AC63C980-F700-43BA-93C2-837F6E50ADBB}" destId="{D1B805A5-9CE9-40C3-B72F-DE1672C567D5}" srcOrd="0" destOrd="0" presId="urn:microsoft.com/office/officeart/2005/8/layout/hierarchy4"/>
    <dgm:cxn modelId="{E3EEB332-6EBD-46EC-BDDA-D8347194C093}" type="presParOf" srcId="{D1B805A5-9CE9-40C3-B72F-DE1672C567D5}" destId="{7E596F53-42FB-48C8-98A3-4EABBD360FB5}" srcOrd="0" destOrd="0" presId="urn:microsoft.com/office/officeart/2005/8/layout/hierarchy4"/>
    <dgm:cxn modelId="{ED57D2D0-2655-4271-9E1C-6D2F54DD3A71}" type="presParOf" srcId="{D1B805A5-9CE9-40C3-B72F-DE1672C567D5}" destId="{4B45A70F-535D-4471-9E48-CEBD255DC87A}" srcOrd="1" destOrd="0" presId="urn:microsoft.com/office/officeart/2005/8/layout/hierarchy4"/>
    <dgm:cxn modelId="{66E82B5D-DFF9-466D-B64F-70F6DC24489A}" type="presParOf" srcId="{AC63C980-F700-43BA-93C2-837F6E50ADBB}" destId="{FF492302-CD27-4CA5-87EC-05D152BD57CE}" srcOrd="1" destOrd="0" presId="urn:microsoft.com/office/officeart/2005/8/layout/hierarchy4"/>
    <dgm:cxn modelId="{34EE6ED7-4CE8-4301-B8C8-78CCBC9D4357}" type="presParOf" srcId="{AC63C980-F700-43BA-93C2-837F6E50ADBB}" destId="{A5CBE82E-C3ED-4A01-A5D2-35E57AFFEC69}" srcOrd="2" destOrd="0" presId="urn:microsoft.com/office/officeart/2005/8/layout/hierarchy4"/>
    <dgm:cxn modelId="{B8A76500-6F9C-45B2-86FD-D2C327FFEB33}" type="presParOf" srcId="{A5CBE82E-C3ED-4A01-A5D2-35E57AFFEC69}" destId="{EE82DC08-F21B-41AD-9016-2759C2D88A4F}" srcOrd="0" destOrd="0" presId="urn:microsoft.com/office/officeart/2005/8/layout/hierarchy4"/>
    <dgm:cxn modelId="{F3332DDB-0E11-495D-93DB-98A4613F6F4B}" type="presParOf" srcId="{A5CBE82E-C3ED-4A01-A5D2-35E57AFFEC69}" destId="{E6962F6F-CA5B-4FB2-A212-470B445FF1BF}"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3830E-4B22-45EA-B079-03C2ACB5927C}"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IE"/>
        </a:p>
      </dgm:t>
    </dgm:pt>
    <dgm:pt modelId="{C06115B0-8778-428B-84AC-DB952E59D4FD}">
      <dgm:prSet phldrT="[Text]" custT="1"/>
      <dgm:spPr/>
      <dgm:t>
        <a:bodyPr/>
        <a:lstStyle/>
        <a:p>
          <a:r>
            <a:rPr lang="en-GB" sz="2000" b="1" dirty="0">
              <a:solidFill>
                <a:schemeClr val="bg1"/>
              </a:solidFill>
            </a:rPr>
            <a:t>Co-creation and co-design</a:t>
          </a:r>
          <a:endParaRPr lang="en-IE" sz="2000" b="1" dirty="0">
            <a:solidFill>
              <a:schemeClr val="bg1"/>
            </a:solidFill>
          </a:endParaRPr>
        </a:p>
      </dgm:t>
    </dgm:pt>
    <dgm:pt modelId="{FBCD1442-E966-440D-B4A8-21D765BCA4F5}" type="parTrans" cxnId="{54673B04-EE99-401F-BE51-0C8816A49504}">
      <dgm:prSet/>
      <dgm:spPr/>
      <dgm:t>
        <a:bodyPr/>
        <a:lstStyle/>
        <a:p>
          <a:endParaRPr lang="en-IE" sz="2400">
            <a:solidFill>
              <a:schemeClr val="bg1"/>
            </a:solidFill>
          </a:endParaRPr>
        </a:p>
      </dgm:t>
    </dgm:pt>
    <dgm:pt modelId="{04894BB1-B92C-433B-BB85-968331BCF3E4}" type="sibTrans" cxnId="{54673B04-EE99-401F-BE51-0C8816A49504}">
      <dgm:prSet/>
      <dgm:spPr/>
      <dgm:t>
        <a:bodyPr/>
        <a:lstStyle/>
        <a:p>
          <a:endParaRPr lang="en-IE" sz="2400">
            <a:solidFill>
              <a:schemeClr val="bg1"/>
            </a:solidFill>
          </a:endParaRPr>
        </a:p>
      </dgm:t>
    </dgm:pt>
    <dgm:pt modelId="{324E6150-0C5B-45E7-9559-30D6B80B10FE}">
      <dgm:prSet phldrT="[Text]" custT="1"/>
      <dgm:spPr/>
      <dgm:t>
        <a:bodyPr/>
        <a:lstStyle/>
        <a:p>
          <a:r>
            <a:rPr lang="en-GB" sz="1600" dirty="0">
              <a:solidFill>
                <a:schemeClr val="bg1"/>
              </a:solidFill>
            </a:rPr>
            <a:t>ERA Plastic Pirates</a:t>
          </a:r>
          <a:endParaRPr lang="en-IE" sz="1600" dirty="0">
            <a:solidFill>
              <a:schemeClr val="bg1"/>
            </a:solidFill>
          </a:endParaRPr>
        </a:p>
      </dgm:t>
    </dgm:pt>
    <dgm:pt modelId="{0BA6B974-36E2-45C0-81D2-AFB3D0875B84}" type="parTrans" cxnId="{C9FD0AD1-F434-4EC0-9978-6D7803F41B01}">
      <dgm:prSet/>
      <dgm:spPr/>
      <dgm:t>
        <a:bodyPr/>
        <a:lstStyle/>
        <a:p>
          <a:endParaRPr lang="en-IE" sz="2400">
            <a:solidFill>
              <a:schemeClr val="bg1"/>
            </a:solidFill>
          </a:endParaRPr>
        </a:p>
      </dgm:t>
    </dgm:pt>
    <dgm:pt modelId="{F727C127-40A8-4F5F-A499-F318672423A4}" type="sibTrans" cxnId="{C9FD0AD1-F434-4EC0-9978-6D7803F41B01}">
      <dgm:prSet/>
      <dgm:spPr/>
      <dgm:t>
        <a:bodyPr/>
        <a:lstStyle/>
        <a:p>
          <a:endParaRPr lang="en-IE" sz="2400">
            <a:solidFill>
              <a:schemeClr val="bg1"/>
            </a:solidFill>
          </a:endParaRPr>
        </a:p>
      </dgm:t>
    </dgm:pt>
    <dgm:pt modelId="{28F9C126-4C75-457C-91E4-7E9CD57F4C92}">
      <dgm:prSet phldrT="[Text]" custT="1"/>
      <dgm:spPr/>
      <dgm:t>
        <a:bodyPr/>
        <a:lstStyle/>
        <a:p>
          <a:r>
            <a:rPr lang="en-GB" sz="2000" b="1" dirty="0">
              <a:solidFill>
                <a:schemeClr val="bg1"/>
              </a:solidFill>
            </a:rPr>
            <a:t>Education, Literacy &amp; Awareness</a:t>
          </a:r>
          <a:endParaRPr lang="en-IE" sz="2000" b="1" dirty="0">
            <a:solidFill>
              <a:schemeClr val="bg1"/>
            </a:solidFill>
          </a:endParaRPr>
        </a:p>
      </dgm:t>
    </dgm:pt>
    <dgm:pt modelId="{098ED805-AA39-4030-9EFD-69834D854FA2}" type="parTrans" cxnId="{C85B0B67-28EA-414D-8460-94509ADD78DF}">
      <dgm:prSet/>
      <dgm:spPr/>
      <dgm:t>
        <a:bodyPr/>
        <a:lstStyle/>
        <a:p>
          <a:endParaRPr lang="en-IE" sz="2400">
            <a:solidFill>
              <a:schemeClr val="bg1"/>
            </a:solidFill>
          </a:endParaRPr>
        </a:p>
      </dgm:t>
    </dgm:pt>
    <dgm:pt modelId="{C16BAF42-E1FC-46EA-8D19-6E186E38B989}" type="sibTrans" cxnId="{C85B0B67-28EA-414D-8460-94509ADD78DF}">
      <dgm:prSet/>
      <dgm:spPr/>
      <dgm:t>
        <a:bodyPr/>
        <a:lstStyle/>
        <a:p>
          <a:endParaRPr lang="en-IE" sz="2400">
            <a:solidFill>
              <a:schemeClr val="bg1"/>
            </a:solidFill>
          </a:endParaRPr>
        </a:p>
      </dgm:t>
    </dgm:pt>
    <dgm:pt modelId="{94C92CA4-3A4E-4EE5-91A6-B75D26BB0143}">
      <dgm:prSet phldrT="[Text]" custT="1"/>
      <dgm:spPr/>
      <dgm:t>
        <a:bodyPr/>
        <a:lstStyle/>
        <a:p>
          <a:r>
            <a:rPr lang="en-GB" sz="2000" b="1" dirty="0">
              <a:solidFill>
                <a:schemeClr val="bg1"/>
              </a:solidFill>
            </a:rPr>
            <a:t>Stewardship and volunteering</a:t>
          </a:r>
          <a:endParaRPr lang="en-IE" sz="2000" b="1" dirty="0">
            <a:solidFill>
              <a:schemeClr val="bg1"/>
            </a:solidFill>
          </a:endParaRPr>
        </a:p>
      </dgm:t>
    </dgm:pt>
    <dgm:pt modelId="{258DE2DE-F9AD-44AC-B32E-A15CCE5E26B8}" type="parTrans" cxnId="{E4F7ED5A-2A74-467F-BE82-BFF7FDC6AA44}">
      <dgm:prSet/>
      <dgm:spPr/>
      <dgm:t>
        <a:bodyPr/>
        <a:lstStyle/>
        <a:p>
          <a:endParaRPr lang="en-IE" sz="2400">
            <a:solidFill>
              <a:schemeClr val="bg1"/>
            </a:solidFill>
          </a:endParaRPr>
        </a:p>
      </dgm:t>
    </dgm:pt>
    <dgm:pt modelId="{3F938821-DD8F-4995-97B0-6D8EEAA770F9}" type="sibTrans" cxnId="{E4F7ED5A-2A74-467F-BE82-BFF7FDC6AA44}">
      <dgm:prSet/>
      <dgm:spPr/>
      <dgm:t>
        <a:bodyPr/>
        <a:lstStyle/>
        <a:p>
          <a:endParaRPr lang="en-IE" sz="2400">
            <a:solidFill>
              <a:schemeClr val="bg1"/>
            </a:solidFill>
          </a:endParaRPr>
        </a:p>
      </dgm:t>
    </dgm:pt>
    <dgm:pt modelId="{9189B597-2447-4627-B4FC-1B8D4202859D}">
      <dgm:prSet phldrT="[Text]" custT="1"/>
      <dgm:spPr/>
      <dgm:t>
        <a:bodyPr/>
        <a:lstStyle/>
        <a:p>
          <a:pPr>
            <a:buFont typeface="Arial" panose="020B0604020202020204" pitchFamily="34" charset="0"/>
            <a:buChar char="•"/>
          </a:pPr>
          <a:r>
            <a:rPr lang="en-GB" sz="1600">
              <a:solidFill>
                <a:schemeClr val="bg1"/>
              </a:solidFill>
            </a:rPr>
            <a:t>Community-driven business models </a:t>
          </a:r>
          <a:endParaRPr lang="en-IE" sz="1600" dirty="0">
            <a:solidFill>
              <a:schemeClr val="bg1"/>
            </a:solidFill>
          </a:endParaRPr>
        </a:p>
      </dgm:t>
    </dgm:pt>
    <dgm:pt modelId="{EBE1E75B-5E82-4D09-9A14-DA13FD71FE28}" type="parTrans" cxnId="{DAA9A3B6-BE21-41B7-AF11-BBEE42C7B52B}">
      <dgm:prSet/>
      <dgm:spPr/>
      <dgm:t>
        <a:bodyPr/>
        <a:lstStyle/>
        <a:p>
          <a:endParaRPr lang="en-IE" sz="2400">
            <a:solidFill>
              <a:schemeClr val="bg1"/>
            </a:solidFill>
          </a:endParaRPr>
        </a:p>
      </dgm:t>
    </dgm:pt>
    <dgm:pt modelId="{E7DA11C2-3395-4640-82F4-50687831CC47}" type="sibTrans" cxnId="{DAA9A3B6-BE21-41B7-AF11-BBEE42C7B52B}">
      <dgm:prSet/>
      <dgm:spPr/>
      <dgm:t>
        <a:bodyPr/>
        <a:lstStyle/>
        <a:p>
          <a:endParaRPr lang="en-IE" sz="2400">
            <a:solidFill>
              <a:schemeClr val="bg1"/>
            </a:solidFill>
          </a:endParaRPr>
        </a:p>
      </dgm:t>
    </dgm:pt>
    <dgm:pt modelId="{938E9DE1-4F6E-4E18-8C5B-53F2A927974A}">
      <dgm:prSet phldrT="[Text]" custT="1"/>
      <dgm:spPr/>
      <dgm:t>
        <a:bodyPr/>
        <a:lstStyle/>
        <a:p>
          <a:r>
            <a:rPr lang="en-GB" sz="1600" dirty="0">
              <a:solidFill>
                <a:schemeClr val="bg1"/>
              </a:solidFill>
            </a:rPr>
            <a:t>CSA Citizen Science</a:t>
          </a:r>
          <a:endParaRPr lang="en-IE" sz="1600" dirty="0">
            <a:solidFill>
              <a:schemeClr val="bg1"/>
            </a:solidFill>
          </a:endParaRPr>
        </a:p>
      </dgm:t>
    </dgm:pt>
    <dgm:pt modelId="{A41BE0D4-D5BC-42C5-9696-60D34E37E45D}" type="parTrans" cxnId="{3F8F7107-FFDA-4C7F-B891-D9909B4888E4}">
      <dgm:prSet/>
      <dgm:spPr/>
      <dgm:t>
        <a:bodyPr/>
        <a:lstStyle/>
        <a:p>
          <a:endParaRPr lang="en-IE" sz="2400">
            <a:solidFill>
              <a:schemeClr val="bg1"/>
            </a:solidFill>
          </a:endParaRPr>
        </a:p>
      </dgm:t>
    </dgm:pt>
    <dgm:pt modelId="{DD40732B-837F-47A5-89F7-458251A4EAB3}" type="sibTrans" cxnId="{3F8F7107-FFDA-4C7F-B891-D9909B4888E4}">
      <dgm:prSet/>
      <dgm:spPr/>
      <dgm:t>
        <a:bodyPr/>
        <a:lstStyle/>
        <a:p>
          <a:endParaRPr lang="en-IE" sz="2400">
            <a:solidFill>
              <a:schemeClr val="bg1"/>
            </a:solidFill>
          </a:endParaRPr>
        </a:p>
      </dgm:t>
    </dgm:pt>
    <dgm:pt modelId="{94E6D9C2-94C9-4B27-890C-82082EE642A9}">
      <dgm:prSet phldrT="[Text]" custT="1"/>
      <dgm:spPr/>
      <dgm:t>
        <a:bodyPr/>
        <a:lstStyle/>
        <a:p>
          <a:pPr marL="114300" lvl="1" indent="0" defTabSz="533400">
            <a:spcBef>
              <a:spcPct val="0"/>
            </a:spcBef>
            <a:spcAft>
              <a:spcPct val="15000"/>
            </a:spcAft>
          </a:pPr>
          <a:r>
            <a:rPr lang="en-GB" sz="1600" dirty="0">
              <a:solidFill>
                <a:schemeClr val="bg1"/>
              </a:solidFill>
            </a:rPr>
            <a:t>Youth engagement</a:t>
          </a:r>
          <a:endParaRPr lang="en-IE" sz="1600" dirty="0">
            <a:solidFill>
              <a:schemeClr val="bg1"/>
            </a:solidFill>
          </a:endParaRPr>
        </a:p>
      </dgm:t>
    </dgm:pt>
    <dgm:pt modelId="{54C5248A-7A10-474F-9CD2-D4D0158F74E8}" type="parTrans" cxnId="{E328A439-406B-46A7-BE09-2FEF53DC677E}">
      <dgm:prSet/>
      <dgm:spPr/>
      <dgm:t>
        <a:bodyPr/>
        <a:lstStyle/>
        <a:p>
          <a:endParaRPr lang="en-IE" sz="2400">
            <a:solidFill>
              <a:schemeClr val="bg1"/>
            </a:solidFill>
          </a:endParaRPr>
        </a:p>
      </dgm:t>
    </dgm:pt>
    <dgm:pt modelId="{D7E22B75-C42D-4C34-82C9-DBED04917055}" type="sibTrans" cxnId="{E328A439-406B-46A7-BE09-2FEF53DC677E}">
      <dgm:prSet/>
      <dgm:spPr/>
      <dgm:t>
        <a:bodyPr/>
        <a:lstStyle/>
        <a:p>
          <a:endParaRPr lang="en-IE" sz="2400">
            <a:solidFill>
              <a:schemeClr val="bg1"/>
            </a:solidFill>
          </a:endParaRPr>
        </a:p>
      </dgm:t>
    </dgm:pt>
    <dgm:pt modelId="{3E4A1217-11AC-453A-826C-B5CFF27703A4}">
      <dgm:prSet phldrT="[Text]" custT="1"/>
      <dgm:spPr/>
      <dgm:t>
        <a:bodyPr/>
        <a:lstStyle/>
        <a:p>
          <a:pPr marL="114300" lvl="1" indent="0" defTabSz="533400">
            <a:spcBef>
              <a:spcPct val="0"/>
            </a:spcBef>
            <a:spcAft>
              <a:spcPct val="15000"/>
            </a:spcAft>
          </a:pPr>
          <a:r>
            <a:rPr lang="en-GB" sz="1600" dirty="0">
              <a:solidFill>
                <a:schemeClr val="bg1"/>
              </a:solidFill>
            </a:rPr>
            <a:t>Choose your fish campaign</a:t>
          </a:r>
          <a:endParaRPr lang="en-IE" sz="1600" dirty="0">
            <a:solidFill>
              <a:schemeClr val="bg1"/>
            </a:solidFill>
          </a:endParaRPr>
        </a:p>
      </dgm:t>
    </dgm:pt>
    <dgm:pt modelId="{AD51812B-C237-43A7-B79F-84ACDB1B3EFC}" type="parTrans" cxnId="{D773A9CC-0639-4943-A951-857CD4050215}">
      <dgm:prSet/>
      <dgm:spPr/>
      <dgm:t>
        <a:bodyPr/>
        <a:lstStyle/>
        <a:p>
          <a:endParaRPr lang="en-IE" sz="2400">
            <a:solidFill>
              <a:schemeClr val="bg1"/>
            </a:solidFill>
          </a:endParaRPr>
        </a:p>
      </dgm:t>
    </dgm:pt>
    <dgm:pt modelId="{3FFD2F40-38B0-44AF-80C8-D2DE3A1A41A8}" type="sibTrans" cxnId="{D773A9CC-0639-4943-A951-857CD4050215}">
      <dgm:prSet/>
      <dgm:spPr/>
      <dgm:t>
        <a:bodyPr/>
        <a:lstStyle/>
        <a:p>
          <a:endParaRPr lang="en-IE" sz="2400">
            <a:solidFill>
              <a:schemeClr val="bg1"/>
            </a:solidFill>
          </a:endParaRPr>
        </a:p>
      </dgm:t>
    </dgm:pt>
    <dgm:pt modelId="{AC0230CB-62A0-4DEC-95D2-5B131DF35242}">
      <dgm:prSet phldrT="[Text]" custT="1"/>
      <dgm:spPr/>
      <dgm:t>
        <a:bodyPr/>
        <a:lstStyle/>
        <a:p>
          <a:pPr marL="114300" lvl="1" indent="0" defTabSz="533400">
            <a:spcBef>
              <a:spcPct val="0"/>
            </a:spcBef>
            <a:spcAft>
              <a:spcPct val="15000"/>
            </a:spcAft>
          </a:pPr>
          <a:r>
            <a:rPr lang="en-GB" sz="1600" dirty="0">
              <a:solidFill>
                <a:schemeClr val="bg1"/>
              </a:solidFill>
            </a:rPr>
            <a:t>Student and school initiatives (Blue Schools, EU4Ocean)</a:t>
          </a:r>
          <a:endParaRPr lang="en-IE" sz="1600" dirty="0">
            <a:solidFill>
              <a:schemeClr val="bg1"/>
            </a:solidFill>
          </a:endParaRPr>
        </a:p>
      </dgm:t>
    </dgm:pt>
    <dgm:pt modelId="{9E62878C-7731-4EAD-9F0C-F81877072651}" type="parTrans" cxnId="{DFB8F63A-91CC-463C-8465-EF059F7E7A70}">
      <dgm:prSet/>
      <dgm:spPr/>
      <dgm:t>
        <a:bodyPr/>
        <a:lstStyle/>
        <a:p>
          <a:endParaRPr lang="en-IE" sz="2400">
            <a:solidFill>
              <a:schemeClr val="bg1"/>
            </a:solidFill>
          </a:endParaRPr>
        </a:p>
      </dgm:t>
    </dgm:pt>
    <dgm:pt modelId="{91280609-0727-43F7-9427-19F94F402668}" type="sibTrans" cxnId="{DFB8F63A-91CC-463C-8465-EF059F7E7A70}">
      <dgm:prSet/>
      <dgm:spPr/>
      <dgm:t>
        <a:bodyPr/>
        <a:lstStyle/>
        <a:p>
          <a:endParaRPr lang="en-IE" sz="2400">
            <a:solidFill>
              <a:schemeClr val="bg1"/>
            </a:solidFill>
          </a:endParaRPr>
        </a:p>
      </dgm:t>
    </dgm:pt>
    <dgm:pt modelId="{64B0B374-A914-41FA-B012-329CE276576A}">
      <dgm:prSet phldrT="[Text]" custT="1"/>
      <dgm:spPr/>
      <dgm:t>
        <a:bodyPr/>
        <a:lstStyle/>
        <a:p>
          <a:r>
            <a:rPr lang="en-GB" sz="1600" dirty="0">
              <a:solidFill>
                <a:schemeClr val="bg1"/>
              </a:solidFill>
            </a:rPr>
            <a:t>Co-design of Mission</a:t>
          </a:r>
          <a:endParaRPr lang="en-IE" sz="1600" dirty="0">
            <a:solidFill>
              <a:schemeClr val="bg1"/>
            </a:solidFill>
          </a:endParaRPr>
        </a:p>
      </dgm:t>
    </dgm:pt>
    <dgm:pt modelId="{77D00DD2-BAED-4A52-9766-0480995CCB65}" type="parTrans" cxnId="{A17939B4-2E96-42BD-8C9C-70959EF7B38D}">
      <dgm:prSet/>
      <dgm:spPr/>
      <dgm:t>
        <a:bodyPr/>
        <a:lstStyle/>
        <a:p>
          <a:endParaRPr lang="en-IE"/>
        </a:p>
      </dgm:t>
    </dgm:pt>
    <dgm:pt modelId="{0E9CD04A-391F-4D92-A3F1-A19C19F9D147}" type="sibTrans" cxnId="{A17939B4-2E96-42BD-8C9C-70959EF7B38D}">
      <dgm:prSet/>
      <dgm:spPr/>
      <dgm:t>
        <a:bodyPr/>
        <a:lstStyle/>
        <a:p>
          <a:endParaRPr lang="en-IE"/>
        </a:p>
      </dgm:t>
    </dgm:pt>
    <dgm:pt modelId="{BE7AC03B-A85A-4DED-A7A0-D0EF7A171D51}">
      <dgm:prSet phldrT="[Text]" custT="1"/>
      <dgm:spPr/>
      <dgm:t>
        <a:bodyPr/>
        <a:lstStyle/>
        <a:p>
          <a:r>
            <a:rPr lang="en-GB" sz="1600" dirty="0">
              <a:solidFill>
                <a:schemeClr val="bg1"/>
              </a:solidFill>
            </a:rPr>
            <a:t>Citizen Assemblies</a:t>
          </a:r>
          <a:endParaRPr lang="en-IE" sz="1600" dirty="0">
            <a:solidFill>
              <a:schemeClr val="bg1"/>
            </a:solidFill>
          </a:endParaRPr>
        </a:p>
      </dgm:t>
    </dgm:pt>
    <dgm:pt modelId="{FAE65AA2-0AFB-4A19-83A2-DE114FCAA8BA}" type="parTrans" cxnId="{389F9B35-32E7-4EE6-9C6D-3A6C8FEBE158}">
      <dgm:prSet/>
      <dgm:spPr/>
      <dgm:t>
        <a:bodyPr/>
        <a:lstStyle/>
        <a:p>
          <a:endParaRPr lang="en-IE"/>
        </a:p>
      </dgm:t>
    </dgm:pt>
    <dgm:pt modelId="{FA6B3501-FE56-403D-9514-3F0D64C33446}" type="sibTrans" cxnId="{389F9B35-32E7-4EE6-9C6D-3A6C8FEBE158}">
      <dgm:prSet/>
      <dgm:spPr/>
      <dgm:t>
        <a:bodyPr/>
        <a:lstStyle/>
        <a:p>
          <a:endParaRPr lang="en-IE"/>
        </a:p>
      </dgm:t>
    </dgm:pt>
    <dgm:pt modelId="{6547EDC8-FAE7-4C64-967B-AC23CC2E63D7}">
      <dgm:prSet phldrT="[Text]" custT="1"/>
      <dgm:spPr/>
      <dgm:t>
        <a:bodyPr/>
        <a:lstStyle/>
        <a:p>
          <a:r>
            <a:rPr lang="en-GB" sz="2000" b="1">
              <a:solidFill>
                <a:schemeClr val="bg1"/>
              </a:solidFill>
            </a:rPr>
            <a:t>Citizen </a:t>
          </a:r>
          <a:r>
            <a:rPr lang="en-GB" sz="2000" b="1" dirty="0">
              <a:solidFill>
                <a:schemeClr val="bg1"/>
              </a:solidFill>
            </a:rPr>
            <a:t>Science</a:t>
          </a:r>
          <a:endParaRPr lang="en-IE" sz="2000" b="1" dirty="0">
            <a:solidFill>
              <a:schemeClr val="bg1"/>
            </a:solidFill>
          </a:endParaRPr>
        </a:p>
      </dgm:t>
    </dgm:pt>
    <dgm:pt modelId="{568627BB-D704-4D9C-B833-0999DB46E19A}" type="parTrans" cxnId="{72AB0AB6-C865-4B30-89A5-76C585BDB38C}">
      <dgm:prSet/>
      <dgm:spPr/>
    </dgm:pt>
    <dgm:pt modelId="{FC40B5CB-2F3E-4E71-8FE2-8DC1519C4484}" type="sibTrans" cxnId="{72AB0AB6-C865-4B30-89A5-76C585BDB38C}">
      <dgm:prSet/>
      <dgm:spPr/>
    </dgm:pt>
    <dgm:pt modelId="{77441705-C3D0-4002-8D3E-4A5939DCF388}" type="pres">
      <dgm:prSet presAssocID="{6713830E-4B22-45EA-B079-03C2ACB5927C}" presName="linear" presStyleCnt="0">
        <dgm:presLayoutVars>
          <dgm:animLvl val="lvl"/>
          <dgm:resizeHandles val="exact"/>
        </dgm:presLayoutVars>
      </dgm:prSet>
      <dgm:spPr/>
      <dgm:t>
        <a:bodyPr/>
        <a:lstStyle/>
        <a:p>
          <a:endParaRPr lang="en-US"/>
        </a:p>
      </dgm:t>
    </dgm:pt>
    <dgm:pt modelId="{A83C64E5-7D68-4F1B-ADAD-A4E272ADA8CD}" type="pres">
      <dgm:prSet presAssocID="{C06115B0-8778-428B-84AC-DB952E59D4FD}" presName="parentText" presStyleLbl="node1" presStyleIdx="0" presStyleCnt="4">
        <dgm:presLayoutVars>
          <dgm:chMax val="0"/>
          <dgm:bulletEnabled val="1"/>
        </dgm:presLayoutVars>
      </dgm:prSet>
      <dgm:spPr/>
      <dgm:t>
        <a:bodyPr/>
        <a:lstStyle/>
        <a:p>
          <a:endParaRPr lang="en-US"/>
        </a:p>
      </dgm:t>
    </dgm:pt>
    <dgm:pt modelId="{7536F936-E9D3-4F5D-86AD-C30C34B1C8C9}" type="pres">
      <dgm:prSet presAssocID="{C06115B0-8778-428B-84AC-DB952E59D4FD}" presName="childText" presStyleLbl="revTx" presStyleIdx="0" presStyleCnt="4">
        <dgm:presLayoutVars>
          <dgm:bulletEnabled val="1"/>
        </dgm:presLayoutVars>
      </dgm:prSet>
      <dgm:spPr/>
      <dgm:t>
        <a:bodyPr/>
        <a:lstStyle/>
        <a:p>
          <a:endParaRPr lang="en-US"/>
        </a:p>
      </dgm:t>
    </dgm:pt>
    <dgm:pt modelId="{0367C04D-BCF8-4F67-A66C-42A585E3DDDC}" type="pres">
      <dgm:prSet presAssocID="{6547EDC8-FAE7-4C64-967B-AC23CC2E63D7}" presName="parentText" presStyleLbl="node1" presStyleIdx="1" presStyleCnt="4">
        <dgm:presLayoutVars>
          <dgm:chMax val="0"/>
          <dgm:bulletEnabled val="1"/>
        </dgm:presLayoutVars>
      </dgm:prSet>
      <dgm:spPr/>
      <dgm:t>
        <a:bodyPr/>
        <a:lstStyle/>
        <a:p>
          <a:endParaRPr lang="en-US"/>
        </a:p>
      </dgm:t>
    </dgm:pt>
    <dgm:pt modelId="{478AF5B6-45AF-48E7-A527-7DDEEB7622A2}" type="pres">
      <dgm:prSet presAssocID="{6547EDC8-FAE7-4C64-967B-AC23CC2E63D7}" presName="childText" presStyleLbl="revTx" presStyleIdx="1" presStyleCnt="4">
        <dgm:presLayoutVars>
          <dgm:bulletEnabled val="1"/>
        </dgm:presLayoutVars>
      </dgm:prSet>
      <dgm:spPr/>
      <dgm:t>
        <a:bodyPr/>
        <a:lstStyle/>
        <a:p>
          <a:endParaRPr lang="en-US"/>
        </a:p>
      </dgm:t>
    </dgm:pt>
    <dgm:pt modelId="{D09AB58E-43D5-4EFF-95BF-6CD67D6961B0}" type="pres">
      <dgm:prSet presAssocID="{28F9C126-4C75-457C-91E4-7E9CD57F4C92}" presName="parentText" presStyleLbl="node1" presStyleIdx="2" presStyleCnt="4">
        <dgm:presLayoutVars>
          <dgm:chMax val="0"/>
          <dgm:bulletEnabled val="1"/>
        </dgm:presLayoutVars>
      </dgm:prSet>
      <dgm:spPr/>
      <dgm:t>
        <a:bodyPr/>
        <a:lstStyle/>
        <a:p>
          <a:endParaRPr lang="en-US"/>
        </a:p>
      </dgm:t>
    </dgm:pt>
    <dgm:pt modelId="{AF127D68-AC88-434D-8829-CF93FC338BD7}" type="pres">
      <dgm:prSet presAssocID="{28F9C126-4C75-457C-91E4-7E9CD57F4C92}" presName="childText" presStyleLbl="revTx" presStyleIdx="2" presStyleCnt="4">
        <dgm:presLayoutVars>
          <dgm:bulletEnabled val="1"/>
        </dgm:presLayoutVars>
      </dgm:prSet>
      <dgm:spPr/>
      <dgm:t>
        <a:bodyPr/>
        <a:lstStyle/>
        <a:p>
          <a:endParaRPr lang="en-US"/>
        </a:p>
      </dgm:t>
    </dgm:pt>
    <dgm:pt modelId="{2E6A95FC-C659-4478-8964-3E35665E90B4}" type="pres">
      <dgm:prSet presAssocID="{94C92CA4-3A4E-4EE5-91A6-B75D26BB0143}" presName="parentText" presStyleLbl="node1" presStyleIdx="3" presStyleCnt="4">
        <dgm:presLayoutVars>
          <dgm:chMax val="0"/>
          <dgm:bulletEnabled val="1"/>
        </dgm:presLayoutVars>
      </dgm:prSet>
      <dgm:spPr/>
      <dgm:t>
        <a:bodyPr/>
        <a:lstStyle/>
        <a:p>
          <a:endParaRPr lang="en-US"/>
        </a:p>
      </dgm:t>
    </dgm:pt>
    <dgm:pt modelId="{E71612E9-793F-4EC1-9EE4-4BB36244BEDC}" type="pres">
      <dgm:prSet presAssocID="{94C92CA4-3A4E-4EE5-91A6-B75D26BB0143}" presName="childText" presStyleLbl="revTx" presStyleIdx="3" presStyleCnt="4">
        <dgm:presLayoutVars>
          <dgm:bulletEnabled val="1"/>
        </dgm:presLayoutVars>
      </dgm:prSet>
      <dgm:spPr/>
      <dgm:t>
        <a:bodyPr/>
        <a:lstStyle/>
        <a:p>
          <a:endParaRPr lang="en-US"/>
        </a:p>
      </dgm:t>
    </dgm:pt>
  </dgm:ptLst>
  <dgm:cxnLst>
    <dgm:cxn modelId="{E5FD1D15-539C-4A26-861D-9E1A8F312567}" type="presOf" srcId="{9189B597-2447-4627-B4FC-1B8D4202859D}" destId="{E71612E9-793F-4EC1-9EE4-4BB36244BEDC}" srcOrd="0" destOrd="0" presId="urn:microsoft.com/office/officeart/2005/8/layout/vList2"/>
    <dgm:cxn modelId="{C85B0B67-28EA-414D-8460-94509ADD78DF}" srcId="{6713830E-4B22-45EA-B079-03C2ACB5927C}" destId="{28F9C126-4C75-457C-91E4-7E9CD57F4C92}" srcOrd="2" destOrd="0" parTransId="{098ED805-AA39-4030-9EFD-69834D854FA2}" sibTransId="{C16BAF42-E1FC-46EA-8D19-6E186E38B989}"/>
    <dgm:cxn modelId="{73B1F8C6-49B8-4BE5-966F-9B24917D6BC6}" type="presOf" srcId="{BE7AC03B-A85A-4DED-A7A0-D0EF7A171D51}" destId="{7536F936-E9D3-4F5D-86AD-C30C34B1C8C9}" srcOrd="0" destOrd="1" presId="urn:microsoft.com/office/officeart/2005/8/layout/vList2"/>
    <dgm:cxn modelId="{E328A439-406B-46A7-BE09-2FEF53DC677E}" srcId="{28F9C126-4C75-457C-91E4-7E9CD57F4C92}" destId="{94E6D9C2-94C9-4B27-890C-82082EE642A9}" srcOrd="0" destOrd="0" parTransId="{54C5248A-7A10-474F-9CD2-D4D0158F74E8}" sibTransId="{D7E22B75-C42D-4C34-82C9-DBED04917055}"/>
    <dgm:cxn modelId="{438302F0-5614-4DEB-87DA-27B99D9D5E23}" type="presOf" srcId="{6547EDC8-FAE7-4C64-967B-AC23CC2E63D7}" destId="{0367C04D-BCF8-4F67-A66C-42A585E3DDDC}" srcOrd="0" destOrd="0" presId="urn:microsoft.com/office/officeart/2005/8/layout/vList2"/>
    <dgm:cxn modelId="{7FC0A850-93C7-4345-AC62-42591A68FB0E}" type="presOf" srcId="{6713830E-4B22-45EA-B079-03C2ACB5927C}" destId="{77441705-C3D0-4002-8D3E-4A5939DCF388}" srcOrd="0" destOrd="0" presId="urn:microsoft.com/office/officeart/2005/8/layout/vList2"/>
    <dgm:cxn modelId="{54673B04-EE99-401F-BE51-0C8816A49504}" srcId="{6713830E-4B22-45EA-B079-03C2ACB5927C}" destId="{C06115B0-8778-428B-84AC-DB952E59D4FD}" srcOrd="0" destOrd="0" parTransId="{FBCD1442-E966-440D-B4A8-21D765BCA4F5}" sibTransId="{04894BB1-B92C-433B-BB85-968331BCF3E4}"/>
    <dgm:cxn modelId="{E13DF0F3-685B-4F49-8306-4C99F3143E3B}" type="presOf" srcId="{94E6D9C2-94C9-4B27-890C-82082EE642A9}" destId="{AF127D68-AC88-434D-8829-CF93FC338BD7}" srcOrd="0" destOrd="0" presId="urn:microsoft.com/office/officeart/2005/8/layout/vList2"/>
    <dgm:cxn modelId="{389F9B35-32E7-4EE6-9C6D-3A6C8FEBE158}" srcId="{C06115B0-8778-428B-84AC-DB952E59D4FD}" destId="{BE7AC03B-A85A-4DED-A7A0-D0EF7A171D51}" srcOrd="1" destOrd="0" parTransId="{FAE65AA2-0AFB-4A19-83A2-DE114FCAA8BA}" sibTransId="{FA6B3501-FE56-403D-9514-3F0D64C33446}"/>
    <dgm:cxn modelId="{F82F4A71-5959-4FB2-A9AD-BCBF7A4D9E22}" type="presOf" srcId="{C06115B0-8778-428B-84AC-DB952E59D4FD}" destId="{A83C64E5-7D68-4F1B-ADAD-A4E272ADA8CD}" srcOrd="0" destOrd="0" presId="urn:microsoft.com/office/officeart/2005/8/layout/vList2"/>
    <dgm:cxn modelId="{CBCA4BFF-B10C-4FBF-8697-CD79F64F74EC}" type="presOf" srcId="{324E6150-0C5B-45E7-9559-30D6B80B10FE}" destId="{478AF5B6-45AF-48E7-A527-7DDEEB7622A2}" srcOrd="0" destOrd="0" presId="urn:microsoft.com/office/officeart/2005/8/layout/vList2"/>
    <dgm:cxn modelId="{72AB0AB6-C865-4B30-89A5-76C585BDB38C}" srcId="{6713830E-4B22-45EA-B079-03C2ACB5927C}" destId="{6547EDC8-FAE7-4C64-967B-AC23CC2E63D7}" srcOrd="1" destOrd="0" parTransId="{568627BB-D704-4D9C-B833-0999DB46E19A}" sibTransId="{FC40B5CB-2F3E-4E71-8FE2-8DC1519C4484}"/>
    <dgm:cxn modelId="{3F8F7107-FFDA-4C7F-B891-D9909B4888E4}" srcId="{6547EDC8-FAE7-4C64-967B-AC23CC2E63D7}" destId="{938E9DE1-4F6E-4E18-8C5B-53F2A927974A}" srcOrd="1" destOrd="0" parTransId="{A41BE0D4-D5BC-42C5-9696-60D34E37E45D}" sibTransId="{DD40732B-837F-47A5-89F7-458251A4EAB3}"/>
    <dgm:cxn modelId="{2FED33F0-CE59-4D70-82FA-BCD1F65F9592}" type="presOf" srcId="{28F9C126-4C75-457C-91E4-7E9CD57F4C92}" destId="{D09AB58E-43D5-4EFF-95BF-6CD67D6961B0}" srcOrd="0" destOrd="0" presId="urn:microsoft.com/office/officeart/2005/8/layout/vList2"/>
    <dgm:cxn modelId="{DFB8F63A-91CC-463C-8465-EF059F7E7A70}" srcId="{28F9C126-4C75-457C-91E4-7E9CD57F4C92}" destId="{AC0230CB-62A0-4DEC-95D2-5B131DF35242}" srcOrd="1" destOrd="0" parTransId="{9E62878C-7731-4EAD-9F0C-F81877072651}" sibTransId="{91280609-0727-43F7-9427-19F94F402668}"/>
    <dgm:cxn modelId="{C9FD0AD1-F434-4EC0-9978-6D7803F41B01}" srcId="{6547EDC8-FAE7-4C64-967B-AC23CC2E63D7}" destId="{324E6150-0C5B-45E7-9559-30D6B80B10FE}" srcOrd="0" destOrd="0" parTransId="{0BA6B974-36E2-45C0-81D2-AFB3D0875B84}" sibTransId="{F727C127-40A8-4F5F-A499-F318672423A4}"/>
    <dgm:cxn modelId="{D773A9CC-0639-4943-A951-857CD4050215}" srcId="{28F9C126-4C75-457C-91E4-7E9CD57F4C92}" destId="{3E4A1217-11AC-453A-826C-B5CFF27703A4}" srcOrd="2" destOrd="0" parTransId="{AD51812B-C237-43A7-B79F-84ACDB1B3EFC}" sibTransId="{3FFD2F40-38B0-44AF-80C8-D2DE3A1A41A8}"/>
    <dgm:cxn modelId="{E4F7ED5A-2A74-467F-BE82-BFF7FDC6AA44}" srcId="{6713830E-4B22-45EA-B079-03C2ACB5927C}" destId="{94C92CA4-3A4E-4EE5-91A6-B75D26BB0143}" srcOrd="3" destOrd="0" parTransId="{258DE2DE-F9AD-44AC-B32E-A15CCE5E26B8}" sibTransId="{3F938821-DD8F-4995-97B0-6D8EEAA770F9}"/>
    <dgm:cxn modelId="{216E136B-D58D-4F38-B7FD-168C9F3A6411}" type="presOf" srcId="{64B0B374-A914-41FA-B012-329CE276576A}" destId="{7536F936-E9D3-4F5D-86AD-C30C34B1C8C9}" srcOrd="0" destOrd="0" presId="urn:microsoft.com/office/officeart/2005/8/layout/vList2"/>
    <dgm:cxn modelId="{70D24E1D-B8FC-49C9-8DAF-30E759FE995B}" type="presOf" srcId="{94C92CA4-3A4E-4EE5-91A6-B75D26BB0143}" destId="{2E6A95FC-C659-4478-8964-3E35665E90B4}" srcOrd="0" destOrd="0" presId="urn:microsoft.com/office/officeart/2005/8/layout/vList2"/>
    <dgm:cxn modelId="{DAA9A3B6-BE21-41B7-AF11-BBEE42C7B52B}" srcId="{94C92CA4-3A4E-4EE5-91A6-B75D26BB0143}" destId="{9189B597-2447-4627-B4FC-1B8D4202859D}" srcOrd="0" destOrd="0" parTransId="{EBE1E75B-5E82-4D09-9A14-DA13FD71FE28}" sibTransId="{E7DA11C2-3395-4640-82F4-50687831CC47}"/>
    <dgm:cxn modelId="{A17939B4-2E96-42BD-8C9C-70959EF7B38D}" srcId="{C06115B0-8778-428B-84AC-DB952E59D4FD}" destId="{64B0B374-A914-41FA-B012-329CE276576A}" srcOrd="0" destOrd="0" parTransId="{77D00DD2-BAED-4A52-9766-0480995CCB65}" sibTransId="{0E9CD04A-391F-4D92-A3F1-A19C19F9D147}"/>
    <dgm:cxn modelId="{EDCBE6A3-AD5B-4FF0-B11C-0C2A6A9B7351}" type="presOf" srcId="{AC0230CB-62A0-4DEC-95D2-5B131DF35242}" destId="{AF127D68-AC88-434D-8829-CF93FC338BD7}" srcOrd="0" destOrd="1" presId="urn:microsoft.com/office/officeart/2005/8/layout/vList2"/>
    <dgm:cxn modelId="{22F545F3-F856-40C7-8977-A72A923E71AC}" type="presOf" srcId="{938E9DE1-4F6E-4E18-8C5B-53F2A927974A}" destId="{478AF5B6-45AF-48E7-A527-7DDEEB7622A2}" srcOrd="0" destOrd="1" presId="urn:microsoft.com/office/officeart/2005/8/layout/vList2"/>
    <dgm:cxn modelId="{69647D00-69D7-4E16-8554-22FB7B2265C9}" type="presOf" srcId="{3E4A1217-11AC-453A-826C-B5CFF27703A4}" destId="{AF127D68-AC88-434D-8829-CF93FC338BD7}" srcOrd="0" destOrd="2" presId="urn:microsoft.com/office/officeart/2005/8/layout/vList2"/>
    <dgm:cxn modelId="{9A6D87F6-EA2E-4B80-8C42-F022163A4D6F}" type="presParOf" srcId="{77441705-C3D0-4002-8D3E-4A5939DCF388}" destId="{A83C64E5-7D68-4F1B-ADAD-A4E272ADA8CD}" srcOrd="0" destOrd="0" presId="urn:microsoft.com/office/officeart/2005/8/layout/vList2"/>
    <dgm:cxn modelId="{3C1336D6-14C5-456D-BAE7-184FE8B657DF}" type="presParOf" srcId="{77441705-C3D0-4002-8D3E-4A5939DCF388}" destId="{7536F936-E9D3-4F5D-86AD-C30C34B1C8C9}" srcOrd="1" destOrd="0" presId="urn:microsoft.com/office/officeart/2005/8/layout/vList2"/>
    <dgm:cxn modelId="{3E1AFB27-915A-4500-889F-0F1D64031089}" type="presParOf" srcId="{77441705-C3D0-4002-8D3E-4A5939DCF388}" destId="{0367C04D-BCF8-4F67-A66C-42A585E3DDDC}" srcOrd="2" destOrd="0" presId="urn:microsoft.com/office/officeart/2005/8/layout/vList2"/>
    <dgm:cxn modelId="{5F005A6C-E788-41D3-A81E-5398E29BE28F}" type="presParOf" srcId="{77441705-C3D0-4002-8D3E-4A5939DCF388}" destId="{478AF5B6-45AF-48E7-A527-7DDEEB7622A2}" srcOrd="3" destOrd="0" presId="urn:microsoft.com/office/officeart/2005/8/layout/vList2"/>
    <dgm:cxn modelId="{AA33A722-2F10-473B-8941-3933C051E7E2}" type="presParOf" srcId="{77441705-C3D0-4002-8D3E-4A5939DCF388}" destId="{D09AB58E-43D5-4EFF-95BF-6CD67D6961B0}" srcOrd="4" destOrd="0" presId="urn:microsoft.com/office/officeart/2005/8/layout/vList2"/>
    <dgm:cxn modelId="{54AEABF0-63CC-4EF3-94C6-DC549A4A159A}" type="presParOf" srcId="{77441705-C3D0-4002-8D3E-4A5939DCF388}" destId="{AF127D68-AC88-434D-8829-CF93FC338BD7}" srcOrd="5" destOrd="0" presId="urn:microsoft.com/office/officeart/2005/8/layout/vList2"/>
    <dgm:cxn modelId="{669ACDA7-B691-4673-ABF8-536200C28CD9}" type="presParOf" srcId="{77441705-C3D0-4002-8D3E-4A5939DCF388}" destId="{2E6A95FC-C659-4478-8964-3E35665E90B4}" srcOrd="6" destOrd="0" presId="urn:microsoft.com/office/officeart/2005/8/layout/vList2"/>
    <dgm:cxn modelId="{44D5E1EF-01AE-4185-81B2-7DB2A4DB9D16}" type="presParOf" srcId="{77441705-C3D0-4002-8D3E-4A5939DCF388}" destId="{E71612E9-793F-4EC1-9EE4-4BB36244BEDC}" srcOrd="7" destOrd="0" presId="urn:microsoft.com/office/officeart/2005/8/layout/vList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6F3E90-39C9-4365-BF39-B0FEEB5E1B3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7AD2A7C0-DF45-4B0E-83A3-EC79B646BB31}">
      <dgm:prSet phldrT="[Text]" custT="1"/>
      <dgm:spPr/>
      <dgm:t>
        <a:bodyPr/>
        <a:lstStyle/>
        <a:p>
          <a:r>
            <a:rPr lang="en-GB" sz="1800" dirty="0"/>
            <a:t>Calls </a:t>
          </a:r>
          <a:r>
            <a:rPr lang="en-GB" sz="1800" b="1" dirty="0"/>
            <a:t>closed</a:t>
          </a:r>
          <a:r>
            <a:rPr lang="en-GB" sz="1800" dirty="0"/>
            <a:t> on 12 April, </a:t>
          </a:r>
        </a:p>
        <a:p>
          <a:r>
            <a:rPr lang="en-GB" sz="1800" dirty="0"/>
            <a:t>Evaluations ongoing</a:t>
          </a:r>
        </a:p>
        <a:p>
          <a:r>
            <a:rPr lang="en-US" sz="1800" dirty="0"/>
            <a:t>EUR 114.3 million</a:t>
          </a:r>
        </a:p>
      </dgm:t>
    </dgm:pt>
    <dgm:pt modelId="{E7723107-58D8-478A-98C5-F8E7C938892D}" type="parTrans" cxnId="{66576E2F-A03D-4C75-8890-8E27B154092F}">
      <dgm:prSet/>
      <dgm:spPr/>
      <dgm:t>
        <a:bodyPr/>
        <a:lstStyle/>
        <a:p>
          <a:endParaRPr lang="en-US" sz="4000"/>
        </a:p>
      </dgm:t>
    </dgm:pt>
    <dgm:pt modelId="{D13FF822-9710-432C-A7D0-C0FAC8B4D5EC}" type="sibTrans" cxnId="{66576E2F-A03D-4C75-8890-8E27B154092F}">
      <dgm:prSet/>
      <dgm:spPr/>
      <dgm:t>
        <a:bodyPr/>
        <a:lstStyle/>
        <a:p>
          <a:endParaRPr lang="en-US" sz="4000"/>
        </a:p>
      </dgm:t>
    </dgm:pt>
    <dgm:pt modelId="{01E0C5FD-743D-4F88-8B82-7CB7B454A4D1}">
      <dgm:prSet phldrT="[Text]" custT="1"/>
      <dgm:spPr/>
      <dgm:t>
        <a:bodyPr/>
        <a:lstStyle/>
        <a:p>
          <a:r>
            <a:rPr lang="en-GB" sz="1800" dirty="0"/>
            <a:t>WP adoption on 11 May, Calls </a:t>
          </a:r>
          <a:r>
            <a:rPr lang="en-GB" sz="1800" b="1" dirty="0"/>
            <a:t>opened</a:t>
          </a:r>
          <a:r>
            <a:rPr lang="en-GB" sz="1800" dirty="0"/>
            <a:t> on 12 May, </a:t>
          </a:r>
        </a:p>
        <a:p>
          <a:r>
            <a:rPr lang="en-GB" sz="1800" dirty="0"/>
            <a:t>calls closing on 27 September 2022 </a:t>
          </a:r>
        </a:p>
        <a:p>
          <a:r>
            <a:rPr lang="en-GB" sz="1800" dirty="0"/>
            <a:t>EUR 117.9 million</a:t>
          </a:r>
        </a:p>
      </dgm:t>
    </dgm:pt>
    <dgm:pt modelId="{1D7C0A16-0432-48B6-A297-C29ACFE9CF30}" type="parTrans" cxnId="{8764B01B-3658-44E8-BBCB-06AB56A15F9C}">
      <dgm:prSet/>
      <dgm:spPr/>
      <dgm:t>
        <a:bodyPr/>
        <a:lstStyle/>
        <a:p>
          <a:endParaRPr lang="en-US" sz="4000"/>
        </a:p>
      </dgm:t>
    </dgm:pt>
    <dgm:pt modelId="{EBB6E8ED-DEEE-493C-AACC-50CCC4201B24}" type="sibTrans" cxnId="{8764B01B-3658-44E8-BBCB-06AB56A15F9C}">
      <dgm:prSet/>
      <dgm:spPr/>
      <dgm:t>
        <a:bodyPr/>
        <a:lstStyle/>
        <a:p>
          <a:endParaRPr lang="en-US" sz="4000"/>
        </a:p>
      </dgm:t>
    </dgm:pt>
    <dgm:pt modelId="{07F4FC29-F7E6-432F-BA35-15C32B0ED9F6}">
      <dgm:prSet phldrT="[Text]" custT="1"/>
      <dgm:spPr/>
      <dgm:t>
        <a:bodyPr/>
        <a:lstStyle/>
        <a:p>
          <a:r>
            <a:rPr lang="en-GB" sz="1800" dirty="0"/>
            <a:t>In preparation </a:t>
          </a:r>
        </a:p>
        <a:p>
          <a:r>
            <a:rPr lang="en-GB" sz="1800" dirty="0"/>
            <a:t>Adoption: Dec 2022 (tbc)</a:t>
          </a:r>
        </a:p>
        <a:p>
          <a:r>
            <a:rPr lang="en-US" sz="1800" dirty="0"/>
            <a:t>EUR 111.9 million</a:t>
          </a:r>
          <a:r>
            <a:rPr lang="en-GB" sz="1800" dirty="0"/>
            <a:t> </a:t>
          </a:r>
        </a:p>
      </dgm:t>
    </dgm:pt>
    <dgm:pt modelId="{C1C20A82-281C-47AA-93B2-7E987CAE3179}" type="parTrans" cxnId="{E5B7C155-A217-4F26-8BE9-2751F7F35663}">
      <dgm:prSet/>
      <dgm:spPr/>
      <dgm:t>
        <a:bodyPr/>
        <a:lstStyle/>
        <a:p>
          <a:endParaRPr lang="en-US" sz="4000"/>
        </a:p>
      </dgm:t>
    </dgm:pt>
    <dgm:pt modelId="{707D1802-9973-4845-9A8B-D02CAB423309}" type="sibTrans" cxnId="{E5B7C155-A217-4F26-8BE9-2751F7F35663}">
      <dgm:prSet/>
      <dgm:spPr/>
      <dgm:t>
        <a:bodyPr/>
        <a:lstStyle/>
        <a:p>
          <a:endParaRPr lang="en-US" sz="4000"/>
        </a:p>
      </dgm:t>
    </dgm:pt>
    <dgm:pt modelId="{631A6572-3F76-4F54-A568-F0A594106E18}" type="pres">
      <dgm:prSet presAssocID="{116F3E90-39C9-4365-BF39-B0FEEB5E1B3D}" presName="Name0" presStyleCnt="0">
        <dgm:presLayoutVars>
          <dgm:chMax val="7"/>
          <dgm:chPref val="7"/>
          <dgm:dir/>
        </dgm:presLayoutVars>
      </dgm:prSet>
      <dgm:spPr/>
      <dgm:t>
        <a:bodyPr/>
        <a:lstStyle/>
        <a:p>
          <a:endParaRPr lang="en-US"/>
        </a:p>
      </dgm:t>
    </dgm:pt>
    <dgm:pt modelId="{0E24DC37-5163-4EF8-A9FA-43CB4540D13E}" type="pres">
      <dgm:prSet presAssocID="{116F3E90-39C9-4365-BF39-B0FEEB5E1B3D}" presName="Name1" presStyleCnt="0"/>
      <dgm:spPr/>
    </dgm:pt>
    <dgm:pt modelId="{2C572EE9-5534-4D8A-B483-CF648E72310E}" type="pres">
      <dgm:prSet presAssocID="{116F3E90-39C9-4365-BF39-B0FEEB5E1B3D}" presName="cycle" presStyleCnt="0"/>
      <dgm:spPr/>
    </dgm:pt>
    <dgm:pt modelId="{4C21E2FF-8BB6-4D18-A45B-27D21F220F8B}" type="pres">
      <dgm:prSet presAssocID="{116F3E90-39C9-4365-BF39-B0FEEB5E1B3D}" presName="srcNode" presStyleLbl="node1" presStyleIdx="0" presStyleCnt="3"/>
      <dgm:spPr/>
    </dgm:pt>
    <dgm:pt modelId="{BDAC18E9-3C0B-47FD-A453-E63A85F289DB}" type="pres">
      <dgm:prSet presAssocID="{116F3E90-39C9-4365-BF39-B0FEEB5E1B3D}" presName="conn" presStyleLbl="parChTrans1D2" presStyleIdx="0" presStyleCnt="1"/>
      <dgm:spPr/>
      <dgm:t>
        <a:bodyPr/>
        <a:lstStyle/>
        <a:p>
          <a:endParaRPr lang="en-US"/>
        </a:p>
      </dgm:t>
    </dgm:pt>
    <dgm:pt modelId="{CAE89EEF-93EA-426A-87C9-D99E027EA383}" type="pres">
      <dgm:prSet presAssocID="{116F3E90-39C9-4365-BF39-B0FEEB5E1B3D}" presName="extraNode" presStyleLbl="node1" presStyleIdx="0" presStyleCnt="3"/>
      <dgm:spPr/>
    </dgm:pt>
    <dgm:pt modelId="{2A912A85-6082-4C82-AD3A-F55D293CF637}" type="pres">
      <dgm:prSet presAssocID="{116F3E90-39C9-4365-BF39-B0FEEB5E1B3D}" presName="dstNode" presStyleLbl="node1" presStyleIdx="0" presStyleCnt="3"/>
      <dgm:spPr/>
    </dgm:pt>
    <dgm:pt modelId="{F2B7CF8E-2880-442B-A01F-2C98CB661DE2}" type="pres">
      <dgm:prSet presAssocID="{7AD2A7C0-DF45-4B0E-83A3-EC79B646BB31}" presName="text_1" presStyleLbl="node1" presStyleIdx="0" presStyleCnt="3" custScaleY="130210" custLinFactNeighborX="88" custLinFactNeighborY="-2045">
        <dgm:presLayoutVars>
          <dgm:bulletEnabled val="1"/>
        </dgm:presLayoutVars>
      </dgm:prSet>
      <dgm:spPr/>
      <dgm:t>
        <a:bodyPr/>
        <a:lstStyle/>
        <a:p>
          <a:endParaRPr lang="en-US"/>
        </a:p>
      </dgm:t>
    </dgm:pt>
    <dgm:pt modelId="{0AEFF996-5156-42DF-ADF0-E88C39A2EA0E}" type="pres">
      <dgm:prSet presAssocID="{7AD2A7C0-DF45-4B0E-83A3-EC79B646BB31}" presName="accent_1" presStyleCnt="0"/>
      <dgm:spPr/>
    </dgm:pt>
    <dgm:pt modelId="{47C543AA-8082-43BB-8A05-85BC2EE9B2E5}" type="pres">
      <dgm:prSet presAssocID="{7AD2A7C0-DF45-4B0E-83A3-EC79B646BB31}" presName="accentRepeatNode" presStyleLbl="solidFgAcc1" presStyleIdx="0" presStyleCnt="3" custLinFactNeighborY="3856"/>
      <dgm:spPr/>
    </dgm:pt>
    <dgm:pt modelId="{D6FFA518-34A6-4977-BA22-CC0C5C3130F0}" type="pres">
      <dgm:prSet presAssocID="{01E0C5FD-743D-4F88-8B82-7CB7B454A4D1}" presName="text_2" presStyleLbl="node1" presStyleIdx="1" presStyleCnt="3" custScaleY="151354" custLinFactNeighborX="-667" custLinFactNeighborY="-4301">
        <dgm:presLayoutVars>
          <dgm:bulletEnabled val="1"/>
        </dgm:presLayoutVars>
      </dgm:prSet>
      <dgm:spPr/>
      <dgm:t>
        <a:bodyPr/>
        <a:lstStyle/>
        <a:p>
          <a:endParaRPr lang="en-US"/>
        </a:p>
      </dgm:t>
    </dgm:pt>
    <dgm:pt modelId="{9E1FB7FA-E536-4EED-8DB2-C684B1F386FE}" type="pres">
      <dgm:prSet presAssocID="{01E0C5FD-743D-4F88-8B82-7CB7B454A4D1}" presName="accent_2" presStyleCnt="0"/>
      <dgm:spPr/>
    </dgm:pt>
    <dgm:pt modelId="{3D3EA995-2AC9-471D-94E5-0A0C4B2B4536}" type="pres">
      <dgm:prSet presAssocID="{01E0C5FD-743D-4F88-8B82-7CB7B454A4D1}" presName="accentRepeatNode" presStyleLbl="solidFgAcc1" presStyleIdx="1" presStyleCnt="3" custLinFactNeighborX="-4751" custLinFactNeighborY="-139"/>
      <dgm:spPr/>
    </dgm:pt>
    <dgm:pt modelId="{1E85435A-996B-4955-A781-13BCBB0D1296}" type="pres">
      <dgm:prSet presAssocID="{07F4FC29-F7E6-432F-BA35-15C32B0ED9F6}" presName="text_3" presStyleLbl="node1" presStyleIdx="2" presStyleCnt="3" custScaleY="161572" custLinFactNeighborX="1373" custLinFactNeighborY="7860">
        <dgm:presLayoutVars>
          <dgm:bulletEnabled val="1"/>
        </dgm:presLayoutVars>
      </dgm:prSet>
      <dgm:spPr/>
      <dgm:t>
        <a:bodyPr/>
        <a:lstStyle/>
        <a:p>
          <a:endParaRPr lang="en-US"/>
        </a:p>
      </dgm:t>
    </dgm:pt>
    <dgm:pt modelId="{2A434D25-4AFE-4EA1-949A-5A2026D09944}" type="pres">
      <dgm:prSet presAssocID="{07F4FC29-F7E6-432F-BA35-15C32B0ED9F6}" presName="accent_3" presStyleCnt="0"/>
      <dgm:spPr/>
    </dgm:pt>
    <dgm:pt modelId="{FDD901A7-0211-4D5A-A739-27C83C0A8302}" type="pres">
      <dgm:prSet presAssocID="{07F4FC29-F7E6-432F-BA35-15C32B0ED9F6}" presName="accentRepeatNode" presStyleLbl="solidFgAcc1" presStyleIdx="2" presStyleCnt="3"/>
      <dgm:spPr/>
    </dgm:pt>
  </dgm:ptLst>
  <dgm:cxnLst>
    <dgm:cxn modelId="{9C1A6059-23A2-4E9C-90D1-EFC8DDF20BEB}" type="presOf" srcId="{D13FF822-9710-432C-A7D0-C0FAC8B4D5EC}" destId="{BDAC18E9-3C0B-47FD-A453-E63A85F289DB}" srcOrd="0" destOrd="0" presId="urn:microsoft.com/office/officeart/2008/layout/VerticalCurvedList"/>
    <dgm:cxn modelId="{66576E2F-A03D-4C75-8890-8E27B154092F}" srcId="{116F3E90-39C9-4365-BF39-B0FEEB5E1B3D}" destId="{7AD2A7C0-DF45-4B0E-83A3-EC79B646BB31}" srcOrd="0" destOrd="0" parTransId="{E7723107-58D8-478A-98C5-F8E7C938892D}" sibTransId="{D13FF822-9710-432C-A7D0-C0FAC8B4D5EC}"/>
    <dgm:cxn modelId="{E5B7C155-A217-4F26-8BE9-2751F7F35663}" srcId="{116F3E90-39C9-4365-BF39-B0FEEB5E1B3D}" destId="{07F4FC29-F7E6-432F-BA35-15C32B0ED9F6}" srcOrd="2" destOrd="0" parTransId="{C1C20A82-281C-47AA-93B2-7E987CAE3179}" sibTransId="{707D1802-9973-4845-9A8B-D02CAB423309}"/>
    <dgm:cxn modelId="{0E0A7575-3686-4AAB-8F9B-686EE82A10A1}" type="presOf" srcId="{07F4FC29-F7E6-432F-BA35-15C32B0ED9F6}" destId="{1E85435A-996B-4955-A781-13BCBB0D1296}" srcOrd="0" destOrd="0" presId="urn:microsoft.com/office/officeart/2008/layout/VerticalCurvedList"/>
    <dgm:cxn modelId="{1147CECD-B52B-47C3-9641-EB9528BD46DF}" type="presOf" srcId="{116F3E90-39C9-4365-BF39-B0FEEB5E1B3D}" destId="{631A6572-3F76-4F54-A568-F0A594106E18}" srcOrd="0" destOrd="0" presId="urn:microsoft.com/office/officeart/2008/layout/VerticalCurvedList"/>
    <dgm:cxn modelId="{8764B01B-3658-44E8-BBCB-06AB56A15F9C}" srcId="{116F3E90-39C9-4365-BF39-B0FEEB5E1B3D}" destId="{01E0C5FD-743D-4F88-8B82-7CB7B454A4D1}" srcOrd="1" destOrd="0" parTransId="{1D7C0A16-0432-48B6-A297-C29ACFE9CF30}" sibTransId="{EBB6E8ED-DEEE-493C-AACC-50CCC4201B24}"/>
    <dgm:cxn modelId="{2032527A-15C1-4FCC-902F-BFFB065CBE31}" type="presOf" srcId="{01E0C5FD-743D-4F88-8B82-7CB7B454A4D1}" destId="{D6FFA518-34A6-4977-BA22-CC0C5C3130F0}" srcOrd="0" destOrd="0" presId="urn:microsoft.com/office/officeart/2008/layout/VerticalCurvedList"/>
    <dgm:cxn modelId="{5F3998B7-567E-4EFF-98AD-2B4E019E77D5}" type="presOf" srcId="{7AD2A7C0-DF45-4B0E-83A3-EC79B646BB31}" destId="{F2B7CF8E-2880-442B-A01F-2C98CB661DE2}" srcOrd="0" destOrd="0" presId="urn:microsoft.com/office/officeart/2008/layout/VerticalCurvedList"/>
    <dgm:cxn modelId="{F83E21E7-F709-4141-A472-79E82AF9CACE}" type="presParOf" srcId="{631A6572-3F76-4F54-A568-F0A594106E18}" destId="{0E24DC37-5163-4EF8-A9FA-43CB4540D13E}" srcOrd="0" destOrd="0" presId="urn:microsoft.com/office/officeart/2008/layout/VerticalCurvedList"/>
    <dgm:cxn modelId="{90589F53-1DC4-4FED-8C14-481C1CD9D568}" type="presParOf" srcId="{0E24DC37-5163-4EF8-A9FA-43CB4540D13E}" destId="{2C572EE9-5534-4D8A-B483-CF648E72310E}" srcOrd="0" destOrd="0" presId="urn:microsoft.com/office/officeart/2008/layout/VerticalCurvedList"/>
    <dgm:cxn modelId="{1D08490B-C9BF-4CF7-83A2-B0C23D14B67F}" type="presParOf" srcId="{2C572EE9-5534-4D8A-B483-CF648E72310E}" destId="{4C21E2FF-8BB6-4D18-A45B-27D21F220F8B}" srcOrd="0" destOrd="0" presId="urn:microsoft.com/office/officeart/2008/layout/VerticalCurvedList"/>
    <dgm:cxn modelId="{ED15C279-3FF7-45A3-9005-E4CF147889AE}" type="presParOf" srcId="{2C572EE9-5534-4D8A-B483-CF648E72310E}" destId="{BDAC18E9-3C0B-47FD-A453-E63A85F289DB}" srcOrd="1" destOrd="0" presId="urn:microsoft.com/office/officeart/2008/layout/VerticalCurvedList"/>
    <dgm:cxn modelId="{F0C90DC5-B7B5-4595-AC7A-9D0C41D22BA0}" type="presParOf" srcId="{2C572EE9-5534-4D8A-B483-CF648E72310E}" destId="{CAE89EEF-93EA-426A-87C9-D99E027EA383}" srcOrd="2" destOrd="0" presId="urn:microsoft.com/office/officeart/2008/layout/VerticalCurvedList"/>
    <dgm:cxn modelId="{967FCC86-5F6C-4EF1-8F8B-556205D6D2EF}" type="presParOf" srcId="{2C572EE9-5534-4D8A-B483-CF648E72310E}" destId="{2A912A85-6082-4C82-AD3A-F55D293CF637}" srcOrd="3" destOrd="0" presId="urn:microsoft.com/office/officeart/2008/layout/VerticalCurvedList"/>
    <dgm:cxn modelId="{E0888C2D-8ABA-4059-ACA0-93DC998FE4B1}" type="presParOf" srcId="{0E24DC37-5163-4EF8-A9FA-43CB4540D13E}" destId="{F2B7CF8E-2880-442B-A01F-2C98CB661DE2}" srcOrd="1" destOrd="0" presId="urn:microsoft.com/office/officeart/2008/layout/VerticalCurvedList"/>
    <dgm:cxn modelId="{87DDC245-D88C-44F3-B1E6-814E8B4E27A4}" type="presParOf" srcId="{0E24DC37-5163-4EF8-A9FA-43CB4540D13E}" destId="{0AEFF996-5156-42DF-ADF0-E88C39A2EA0E}" srcOrd="2" destOrd="0" presId="urn:microsoft.com/office/officeart/2008/layout/VerticalCurvedList"/>
    <dgm:cxn modelId="{19A5E5F9-F62B-454A-95FF-A1428FCB6FE5}" type="presParOf" srcId="{0AEFF996-5156-42DF-ADF0-E88C39A2EA0E}" destId="{47C543AA-8082-43BB-8A05-85BC2EE9B2E5}" srcOrd="0" destOrd="0" presId="urn:microsoft.com/office/officeart/2008/layout/VerticalCurvedList"/>
    <dgm:cxn modelId="{A83A8DD1-0679-4042-831F-3FCBDD11C78A}" type="presParOf" srcId="{0E24DC37-5163-4EF8-A9FA-43CB4540D13E}" destId="{D6FFA518-34A6-4977-BA22-CC0C5C3130F0}" srcOrd="3" destOrd="0" presId="urn:microsoft.com/office/officeart/2008/layout/VerticalCurvedList"/>
    <dgm:cxn modelId="{56D49C68-1ED0-4549-816A-75513E569D11}" type="presParOf" srcId="{0E24DC37-5163-4EF8-A9FA-43CB4540D13E}" destId="{9E1FB7FA-E536-4EED-8DB2-C684B1F386FE}" srcOrd="4" destOrd="0" presId="urn:microsoft.com/office/officeart/2008/layout/VerticalCurvedList"/>
    <dgm:cxn modelId="{81AB4201-5206-493A-8A7C-64C3EAF13F0C}" type="presParOf" srcId="{9E1FB7FA-E536-4EED-8DB2-C684B1F386FE}" destId="{3D3EA995-2AC9-471D-94E5-0A0C4B2B4536}" srcOrd="0" destOrd="0" presId="urn:microsoft.com/office/officeart/2008/layout/VerticalCurvedList"/>
    <dgm:cxn modelId="{75595B1A-CC63-406D-9FBD-D4BDA568364F}" type="presParOf" srcId="{0E24DC37-5163-4EF8-A9FA-43CB4540D13E}" destId="{1E85435A-996B-4955-A781-13BCBB0D1296}" srcOrd="5" destOrd="0" presId="urn:microsoft.com/office/officeart/2008/layout/VerticalCurvedList"/>
    <dgm:cxn modelId="{C0797CF4-03C2-40A7-8EB2-8E8D7C226D71}" type="presParOf" srcId="{0E24DC37-5163-4EF8-A9FA-43CB4540D13E}" destId="{2A434D25-4AFE-4EA1-949A-5A2026D09944}" srcOrd="6" destOrd="0" presId="urn:microsoft.com/office/officeart/2008/layout/VerticalCurvedList"/>
    <dgm:cxn modelId="{C4F06AD9-5362-4026-A406-8F282F6ACF5A}" type="presParOf" srcId="{2A434D25-4AFE-4EA1-949A-5A2026D09944}" destId="{FDD901A7-0211-4D5A-A739-27C83C0A83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3EC8DE-ADFC-430D-A1EA-7ECC56A4FD23}" type="doc">
      <dgm:prSet loTypeId="urn:microsoft.com/office/officeart/2005/8/layout/matrix1" loCatId="matrix" qsTypeId="urn:microsoft.com/office/officeart/2005/8/quickstyle/3d2" qsCatId="3D" csTypeId="urn:microsoft.com/office/officeart/2005/8/colors/colorful5" csCatId="colorful" phldr="1"/>
      <dgm:spPr/>
      <dgm:t>
        <a:bodyPr/>
        <a:lstStyle/>
        <a:p>
          <a:endParaRPr lang="en-US"/>
        </a:p>
      </dgm:t>
    </dgm:pt>
    <dgm:pt modelId="{9DFD7CAA-DEF0-40FE-A07C-BD53413F196E}">
      <dgm:prSet phldrT="[Text]" custT="1"/>
      <dgm:spPr/>
      <dgm:t>
        <a:bodyPr/>
        <a:lstStyle/>
        <a:p>
          <a:r>
            <a:rPr lang="en-US" sz="2400" b="1">
              <a:solidFill>
                <a:schemeClr val="tx2"/>
              </a:solidFill>
            </a:rPr>
            <a:t>EU strategic and financial support for Mission lighthouses</a:t>
          </a:r>
        </a:p>
      </dgm:t>
    </dgm:pt>
    <dgm:pt modelId="{C54047C4-FA30-4613-BC91-C751911B8862}" type="parTrans" cxnId="{8B64E94C-663B-4B26-8C8A-58699C70CF82}">
      <dgm:prSet/>
      <dgm:spPr/>
      <dgm:t>
        <a:bodyPr/>
        <a:lstStyle/>
        <a:p>
          <a:endParaRPr lang="en-US"/>
        </a:p>
      </dgm:t>
    </dgm:pt>
    <dgm:pt modelId="{B3322B42-5469-4190-941E-0E83F4C2705F}" type="sibTrans" cxnId="{8B64E94C-663B-4B26-8C8A-58699C70CF82}">
      <dgm:prSet/>
      <dgm:spPr/>
      <dgm:t>
        <a:bodyPr/>
        <a:lstStyle/>
        <a:p>
          <a:endParaRPr lang="en-US"/>
        </a:p>
      </dgm:t>
    </dgm:pt>
    <dgm:pt modelId="{6DB4D570-5D16-4AAE-B6D7-5C5BB2F985B4}">
      <dgm:prSet phldrT="[Text]" custT="1"/>
      <dgm:spPr/>
      <dgm:t>
        <a:bodyPr/>
        <a:lstStyle/>
        <a:p>
          <a:r>
            <a:rPr lang="en-US" sz="3200" b="1" dirty="0">
              <a:solidFill>
                <a:schemeClr val="tx2"/>
              </a:solidFill>
            </a:rPr>
            <a:t>Baseline studies (HE) </a:t>
          </a:r>
        </a:p>
      </dgm:t>
    </dgm:pt>
    <dgm:pt modelId="{C0FC3009-4515-4287-BDCF-A72BEDA364A5}" type="parTrans" cxnId="{BDA201A2-350B-4F10-BFE8-44D8208B2BCB}">
      <dgm:prSet/>
      <dgm:spPr/>
      <dgm:t>
        <a:bodyPr/>
        <a:lstStyle/>
        <a:p>
          <a:endParaRPr lang="en-US"/>
        </a:p>
      </dgm:t>
    </dgm:pt>
    <dgm:pt modelId="{665C58BF-B7AD-4C2A-9DE8-10EFD158D322}" type="sibTrans" cxnId="{BDA201A2-350B-4F10-BFE8-44D8208B2BCB}">
      <dgm:prSet/>
      <dgm:spPr/>
      <dgm:t>
        <a:bodyPr/>
        <a:lstStyle/>
        <a:p>
          <a:endParaRPr lang="en-US"/>
        </a:p>
      </dgm:t>
    </dgm:pt>
    <dgm:pt modelId="{8043B0BC-2728-43D7-A27B-1AD72956229B}">
      <dgm:prSet phldrT="[Text]" custT="1"/>
      <dgm:spPr/>
      <dgm:t>
        <a:bodyPr/>
        <a:lstStyle/>
        <a:p>
          <a:r>
            <a:rPr lang="en-US" sz="3200" b="1" dirty="0">
              <a:solidFill>
                <a:schemeClr val="tx2"/>
              </a:solidFill>
            </a:rPr>
            <a:t>Portfolio of projects and initiatives                          </a:t>
          </a:r>
          <a:r>
            <a:rPr lang="en-US" sz="2400" b="1" dirty="0">
              <a:solidFill>
                <a:schemeClr val="tx2"/>
              </a:solidFill>
            </a:rPr>
            <a:t>(HE and other </a:t>
          </a:r>
          <a:r>
            <a:rPr lang="en-US" sz="2400" b="1" dirty="0" err="1">
              <a:solidFill>
                <a:schemeClr val="tx2"/>
              </a:solidFill>
            </a:rPr>
            <a:t>programmes</a:t>
          </a:r>
          <a:r>
            <a:rPr lang="en-US" sz="2400" b="1" dirty="0">
              <a:solidFill>
                <a:schemeClr val="tx2"/>
              </a:solidFill>
            </a:rPr>
            <a:t>)</a:t>
          </a:r>
        </a:p>
      </dgm:t>
    </dgm:pt>
    <dgm:pt modelId="{03D59F3A-1D93-4290-9E4F-BFB1E77E0D23}" type="parTrans" cxnId="{0B416193-B34E-4636-ABB9-94A4FA46DEAD}">
      <dgm:prSet/>
      <dgm:spPr/>
      <dgm:t>
        <a:bodyPr/>
        <a:lstStyle/>
        <a:p>
          <a:endParaRPr lang="en-US"/>
        </a:p>
      </dgm:t>
    </dgm:pt>
    <dgm:pt modelId="{0A644F20-CE74-4979-91D9-C192184A57A8}" type="sibTrans" cxnId="{0B416193-B34E-4636-ABB9-94A4FA46DEAD}">
      <dgm:prSet/>
      <dgm:spPr/>
      <dgm:t>
        <a:bodyPr/>
        <a:lstStyle/>
        <a:p>
          <a:endParaRPr lang="en-US"/>
        </a:p>
      </dgm:t>
    </dgm:pt>
    <dgm:pt modelId="{8B06F965-C8AC-45D4-A152-ADC3F5268836}">
      <dgm:prSet phldrT="[Text]" custT="1"/>
      <dgm:spPr/>
      <dgm:t>
        <a:bodyPr/>
        <a:lstStyle/>
        <a:p>
          <a:r>
            <a:rPr lang="en-US" sz="3200" b="1" dirty="0">
              <a:solidFill>
                <a:schemeClr val="tx2"/>
              </a:solidFill>
            </a:rPr>
            <a:t>Coordination and Support Actions (HE)</a:t>
          </a:r>
        </a:p>
      </dgm:t>
    </dgm:pt>
    <dgm:pt modelId="{F3EB0646-62CD-49B3-81AF-9DDF2953468B}" type="parTrans" cxnId="{CAEE6F5C-3549-4B16-8EA4-7F21CC39A05A}">
      <dgm:prSet/>
      <dgm:spPr/>
      <dgm:t>
        <a:bodyPr/>
        <a:lstStyle/>
        <a:p>
          <a:endParaRPr lang="en-US"/>
        </a:p>
      </dgm:t>
    </dgm:pt>
    <dgm:pt modelId="{4EC122A2-4984-43AF-8DC3-E5265E89B43F}" type="sibTrans" cxnId="{CAEE6F5C-3549-4B16-8EA4-7F21CC39A05A}">
      <dgm:prSet/>
      <dgm:spPr/>
      <dgm:t>
        <a:bodyPr/>
        <a:lstStyle/>
        <a:p>
          <a:endParaRPr lang="en-US"/>
        </a:p>
      </dgm:t>
    </dgm:pt>
    <dgm:pt modelId="{B1676EB9-CC68-46CB-A479-69E370DB0F14}">
      <dgm:prSet phldrT="[Text]" custT="1"/>
      <dgm:spPr/>
      <dgm:t>
        <a:bodyPr/>
        <a:lstStyle/>
        <a:p>
          <a:r>
            <a:rPr lang="en-US" sz="3200" b="1" dirty="0">
              <a:solidFill>
                <a:schemeClr val="tx2"/>
              </a:solidFill>
            </a:rPr>
            <a:t>Mission Implementation Platform (HE)</a:t>
          </a:r>
        </a:p>
      </dgm:t>
    </dgm:pt>
    <dgm:pt modelId="{D6533BBD-CD58-4778-80B6-2FEE65B697A9}" type="parTrans" cxnId="{435030C6-62FC-4FB6-AC46-7B1FB9899569}">
      <dgm:prSet/>
      <dgm:spPr/>
      <dgm:t>
        <a:bodyPr/>
        <a:lstStyle/>
        <a:p>
          <a:endParaRPr lang="en-US"/>
        </a:p>
      </dgm:t>
    </dgm:pt>
    <dgm:pt modelId="{FA1C7FB3-F7FD-4FFB-86B4-A9EB640CB929}" type="sibTrans" cxnId="{435030C6-62FC-4FB6-AC46-7B1FB9899569}">
      <dgm:prSet/>
      <dgm:spPr/>
      <dgm:t>
        <a:bodyPr/>
        <a:lstStyle/>
        <a:p>
          <a:endParaRPr lang="en-US"/>
        </a:p>
      </dgm:t>
    </dgm:pt>
    <dgm:pt modelId="{8C7F8CE0-54CC-49B4-B176-B2A35492509A}" type="pres">
      <dgm:prSet presAssocID="{843EC8DE-ADFC-430D-A1EA-7ECC56A4FD23}" presName="diagram" presStyleCnt="0">
        <dgm:presLayoutVars>
          <dgm:chMax val="1"/>
          <dgm:dir/>
          <dgm:animLvl val="ctr"/>
          <dgm:resizeHandles val="exact"/>
        </dgm:presLayoutVars>
      </dgm:prSet>
      <dgm:spPr/>
      <dgm:t>
        <a:bodyPr/>
        <a:lstStyle/>
        <a:p>
          <a:endParaRPr lang="en-US"/>
        </a:p>
      </dgm:t>
    </dgm:pt>
    <dgm:pt modelId="{2EAC2FFA-D078-420F-8144-6E84966901B1}" type="pres">
      <dgm:prSet presAssocID="{843EC8DE-ADFC-430D-A1EA-7ECC56A4FD23}" presName="matrix" presStyleCnt="0"/>
      <dgm:spPr/>
    </dgm:pt>
    <dgm:pt modelId="{0F78D919-CBFA-47F3-8B58-0861221E7AC0}" type="pres">
      <dgm:prSet presAssocID="{843EC8DE-ADFC-430D-A1EA-7ECC56A4FD23}" presName="tile1" presStyleLbl="node1" presStyleIdx="0" presStyleCnt="4" custLinFactNeighborY="-488"/>
      <dgm:spPr/>
      <dgm:t>
        <a:bodyPr/>
        <a:lstStyle/>
        <a:p>
          <a:endParaRPr lang="en-US"/>
        </a:p>
      </dgm:t>
    </dgm:pt>
    <dgm:pt modelId="{D3BCDDB3-D505-4AFB-BFFE-65E4A36E2BD7}" type="pres">
      <dgm:prSet presAssocID="{843EC8DE-ADFC-430D-A1EA-7ECC56A4FD23}" presName="tile1text" presStyleLbl="node1" presStyleIdx="0" presStyleCnt="4">
        <dgm:presLayoutVars>
          <dgm:chMax val="0"/>
          <dgm:chPref val="0"/>
          <dgm:bulletEnabled val="1"/>
        </dgm:presLayoutVars>
      </dgm:prSet>
      <dgm:spPr/>
      <dgm:t>
        <a:bodyPr/>
        <a:lstStyle/>
        <a:p>
          <a:endParaRPr lang="en-US"/>
        </a:p>
      </dgm:t>
    </dgm:pt>
    <dgm:pt modelId="{61855580-78ED-4F40-9E43-90AE8DE1F499}" type="pres">
      <dgm:prSet presAssocID="{843EC8DE-ADFC-430D-A1EA-7ECC56A4FD23}" presName="tile2" presStyleLbl="node1" presStyleIdx="1" presStyleCnt="4"/>
      <dgm:spPr/>
      <dgm:t>
        <a:bodyPr/>
        <a:lstStyle/>
        <a:p>
          <a:endParaRPr lang="en-US"/>
        </a:p>
      </dgm:t>
    </dgm:pt>
    <dgm:pt modelId="{44CA9B80-1968-4041-BD01-40DAF58592B8}" type="pres">
      <dgm:prSet presAssocID="{843EC8DE-ADFC-430D-A1EA-7ECC56A4FD23}" presName="tile2text" presStyleLbl="node1" presStyleIdx="1" presStyleCnt="4">
        <dgm:presLayoutVars>
          <dgm:chMax val="0"/>
          <dgm:chPref val="0"/>
          <dgm:bulletEnabled val="1"/>
        </dgm:presLayoutVars>
      </dgm:prSet>
      <dgm:spPr/>
      <dgm:t>
        <a:bodyPr/>
        <a:lstStyle/>
        <a:p>
          <a:endParaRPr lang="en-US"/>
        </a:p>
      </dgm:t>
    </dgm:pt>
    <dgm:pt modelId="{F15725DD-28F7-44EB-9802-1DE23AA28632}" type="pres">
      <dgm:prSet presAssocID="{843EC8DE-ADFC-430D-A1EA-7ECC56A4FD23}" presName="tile3" presStyleLbl="node1" presStyleIdx="2" presStyleCnt="4"/>
      <dgm:spPr/>
      <dgm:t>
        <a:bodyPr/>
        <a:lstStyle/>
        <a:p>
          <a:endParaRPr lang="en-US"/>
        </a:p>
      </dgm:t>
    </dgm:pt>
    <dgm:pt modelId="{8BE8797F-1101-4481-979B-70E5C7FF0C5B}" type="pres">
      <dgm:prSet presAssocID="{843EC8DE-ADFC-430D-A1EA-7ECC56A4FD23}" presName="tile3text" presStyleLbl="node1" presStyleIdx="2" presStyleCnt="4">
        <dgm:presLayoutVars>
          <dgm:chMax val="0"/>
          <dgm:chPref val="0"/>
          <dgm:bulletEnabled val="1"/>
        </dgm:presLayoutVars>
      </dgm:prSet>
      <dgm:spPr/>
      <dgm:t>
        <a:bodyPr/>
        <a:lstStyle/>
        <a:p>
          <a:endParaRPr lang="en-US"/>
        </a:p>
      </dgm:t>
    </dgm:pt>
    <dgm:pt modelId="{91244F1E-6D0E-4814-92AA-411C10C797E6}" type="pres">
      <dgm:prSet presAssocID="{843EC8DE-ADFC-430D-A1EA-7ECC56A4FD23}" presName="tile4" presStyleLbl="node1" presStyleIdx="3" presStyleCnt="4"/>
      <dgm:spPr/>
      <dgm:t>
        <a:bodyPr/>
        <a:lstStyle/>
        <a:p>
          <a:endParaRPr lang="en-US"/>
        </a:p>
      </dgm:t>
    </dgm:pt>
    <dgm:pt modelId="{2B38AE4D-E837-4361-9235-D3C93FDC8EB0}" type="pres">
      <dgm:prSet presAssocID="{843EC8DE-ADFC-430D-A1EA-7ECC56A4FD23}" presName="tile4text" presStyleLbl="node1" presStyleIdx="3" presStyleCnt="4">
        <dgm:presLayoutVars>
          <dgm:chMax val="0"/>
          <dgm:chPref val="0"/>
          <dgm:bulletEnabled val="1"/>
        </dgm:presLayoutVars>
      </dgm:prSet>
      <dgm:spPr/>
      <dgm:t>
        <a:bodyPr/>
        <a:lstStyle/>
        <a:p>
          <a:endParaRPr lang="en-US"/>
        </a:p>
      </dgm:t>
    </dgm:pt>
    <dgm:pt modelId="{196C2872-F617-4AC1-AA6A-C5E89065BA0D}" type="pres">
      <dgm:prSet presAssocID="{843EC8DE-ADFC-430D-A1EA-7ECC56A4FD23}" presName="centerTile" presStyleLbl="fgShp" presStyleIdx="0" presStyleCnt="1" custScaleX="119497" custScaleY="134709">
        <dgm:presLayoutVars>
          <dgm:chMax val="0"/>
          <dgm:chPref val="0"/>
        </dgm:presLayoutVars>
      </dgm:prSet>
      <dgm:spPr/>
      <dgm:t>
        <a:bodyPr/>
        <a:lstStyle/>
        <a:p>
          <a:endParaRPr lang="en-US"/>
        </a:p>
      </dgm:t>
    </dgm:pt>
  </dgm:ptLst>
  <dgm:cxnLst>
    <dgm:cxn modelId="{EE7F520C-EA96-4544-A247-32B61CF2A1D6}" type="presOf" srcId="{8B06F965-C8AC-45D4-A152-ADC3F5268836}" destId="{F15725DD-28F7-44EB-9802-1DE23AA28632}" srcOrd="0" destOrd="0" presId="urn:microsoft.com/office/officeart/2005/8/layout/matrix1"/>
    <dgm:cxn modelId="{D7D39717-8A22-4319-9BBE-F08294537961}" type="presOf" srcId="{B1676EB9-CC68-46CB-A479-69E370DB0F14}" destId="{91244F1E-6D0E-4814-92AA-411C10C797E6}" srcOrd="0" destOrd="0" presId="urn:microsoft.com/office/officeart/2005/8/layout/matrix1"/>
    <dgm:cxn modelId="{435030C6-62FC-4FB6-AC46-7B1FB9899569}" srcId="{9DFD7CAA-DEF0-40FE-A07C-BD53413F196E}" destId="{B1676EB9-CC68-46CB-A479-69E370DB0F14}" srcOrd="3" destOrd="0" parTransId="{D6533BBD-CD58-4778-80B6-2FEE65B697A9}" sibTransId="{FA1C7FB3-F7FD-4FFB-86B4-A9EB640CB929}"/>
    <dgm:cxn modelId="{8B64E94C-663B-4B26-8C8A-58699C70CF82}" srcId="{843EC8DE-ADFC-430D-A1EA-7ECC56A4FD23}" destId="{9DFD7CAA-DEF0-40FE-A07C-BD53413F196E}" srcOrd="0" destOrd="0" parTransId="{C54047C4-FA30-4613-BC91-C751911B8862}" sibTransId="{B3322B42-5469-4190-941E-0E83F4C2705F}"/>
    <dgm:cxn modelId="{A1A22F3E-5480-4B5F-A167-BCFC34340A1D}" type="presOf" srcId="{9DFD7CAA-DEF0-40FE-A07C-BD53413F196E}" destId="{196C2872-F617-4AC1-AA6A-C5E89065BA0D}" srcOrd="0" destOrd="0" presId="urn:microsoft.com/office/officeart/2005/8/layout/matrix1"/>
    <dgm:cxn modelId="{B0510982-D564-41A8-9B8C-308910BB6289}" type="presOf" srcId="{B1676EB9-CC68-46CB-A479-69E370DB0F14}" destId="{2B38AE4D-E837-4361-9235-D3C93FDC8EB0}" srcOrd="1" destOrd="0" presId="urn:microsoft.com/office/officeart/2005/8/layout/matrix1"/>
    <dgm:cxn modelId="{3FA56A4C-3579-4688-B006-89D178442E56}" type="presOf" srcId="{8043B0BC-2728-43D7-A27B-1AD72956229B}" destId="{44CA9B80-1968-4041-BD01-40DAF58592B8}" srcOrd="1" destOrd="0" presId="urn:microsoft.com/office/officeart/2005/8/layout/matrix1"/>
    <dgm:cxn modelId="{9ABDE156-0DE5-42EC-AA28-99E32C1E802B}" type="presOf" srcId="{6DB4D570-5D16-4AAE-B6D7-5C5BB2F985B4}" destId="{D3BCDDB3-D505-4AFB-BFFE-65E4A36E2BD7}" srcOrd="1" destOrd="0" presId="urn:microsoft.com/office/officeart/2005/8/layout/matrix1"/>
    <dgm:cxn modelId="{CDFAE6AF-E1FA-41AC-8D53-715792B66953}" type="presOf" srcId="{6DB4D570-5D16-4AAE-B6D7-5C5BB2F985B4}" destId="{0F78D919-CBFA-47F3-8B58-0861221E7AC0}" srcOrd="0" destOrd="0" presId="urn:microsoft.com/office/officeart/2005/8/layout/matrix1"/>
    <dgm:cxn modelId="{2F93533E-1A48-4871-A81E-C982D10F7872}" type="presOf" srcId="{8B06F965-C8AC-45D4-A152-ADC3F5268836}" destId="{8BE8797F-1101-4481-979B-70E5C7FF0C5B}" srcOrd="1" destOrd="0" presId="urn:microsoft.com/office/officeart/2005/8/layout/matrix1"/>
    <dgm:cxn modelId="{CAEE6F5C-3549-4B16-8EA4-7F21CC39A05A}" srcId="{9DFD7CAA-DEF0-40FE-A07C-BD53413F196E}" destId="{8B06F965-C8AC-45D4-A152-ADC3F5268836}" srcOrd="2" destOrd="0" parTransId="{F3EB0646-62CD-49B3-81AF-9DDF2953468B}" sibTransId="{4EC122A2-4984-43AF-8DC3-E5265E89B43F}"/>
    <dgm:cxn modelId="{65ABEE16-2A7B-4979-B4AF-9F90316CE0A5}" type="presOf" srcId="{8043B0BC-2728-43D7-A27B-1AD72956229B}" destId="{61855580-78ED-4F40-9E43-90AE8DE1F499}" srcOrd="0" destOrd="0" presId="urn:microsoft.com/office/officeart/2005/8/layout/matrix1"/>
    <dgm:cxn modelId="{BDA201A2-350B-4F10-BFE8-44D8208B2BCB}" srcId="{9DFD7CAA-DEF0-40FE-A07C-BD53413F196E}" destId="{6DB4D570-5D16-4AAE-B6D7-5C5BB2F985B4}" srcOrd="0" destOrd="0" parTransId="{C0FC3009-4515-4287-BDCF-A72BEDA364A5}" sibTransId="{665C58BF-B7AD-4C2A-9DE8-10EFD158D322}"/>
    <dgm:cxn modelId="{655A637D-D078-4B0E-B4F5-6428FAB68018}" type="presOf" srcId="{843EC8DE-ADFC-430D-A1EA-7ECC56A4FD23}" destId="{8C7F8CE0-54CC-49B4-B176-B2A35492509A}" srcOrd="0" destOrd="0" presId="urn:microsoft.com/office/officeart/2005/8/layout/matrix1"/>
    <dgm:cxn modelId="{0B416193-B34E-4636-ABB9-94A4FA46DEAD}" srcId="{9DFD7CAA-DEF0-40FE-A07C-BD53413F196E}" destId="{8043B0BC-2728-43D7-A27B-1AD72956229B}" srcOrd="1" destOrd="0" parTransId="{03D59F3A-1D93-4290-9E4F-BFB1E77E0D23}" sibTransId="{0A644F20-CE74-4979-91D9-C192184A57A8}"/>
    <dgm:cxn modelId="{A7D543E4-A352-4034-8A63-7FED923741F5}" type="presParOf" srcId="{8C7F8CE0-54CC-49B4-B176-B2A35492509A}" destId="{2EAC2FFA-D078-420F-8144-6E84966901B1}" srcOrd="0" destOrd="0" presId="urn:microsoft.com/office/officeart/2005/8/layout/matrix1"/>
    <dgm:cxn modelId="{2347AA2E-53AC-4ECB-BF18-D1C55539F6D5}" type="presParOf" srcId="{2EAC2FFA-D078-420F-8144-6E84966901B1}" destId="{0F78D919-CBFA-47F3-8B58-0861221E7AC0}" srcOrd="0" destOrd="0" presId="urn:microsoft.com/office/officeart/2005/8/layout/matrix1"/>
    <dgm:cxn modelId="{E9996023-243F-4819-8D39-7DBCF1978BB0}" type="presParOf" srcId="{2EAC2FFA-D078-420F-8144-6E84966901B1}" destId="{D3BCDDB3-D505-4AFB-BFFE-65E4A36E2BD7}" srcOrd="1" destOrd="0" presId="urn:microsoft.com/office/officeart/2005/8/layout/matrix1"/>
    <dgm:cxn modelId="{A14963A1-201F-403E-838D-801981BC8257}" type="presParOf" srcId="{2EAC2FFA-D078-420F-8144-6E84966901B1}" destId="{61855580-78ED-4F40-9E43-90AE8DE1F499}" srcOrd="2" destOrd="0" presId="urn:microsoft.com/office/officeart/2005/8/layout/matrix1"/>
    <dgm:cxn modelId="{E5712E90-587C-4E75-A341-2F303D33ABCE}" type="presParOf" srcId="{2EAC2FFA-D078-420F-8144-6E84966901B1}" destId="{44CA9B80-1968-4041-BD01-40DAF58592B8}" srcOrd="3" destOrd="0" presId="urn:microsoft.com/office/officeart/2005/8/layout/matrix1"/>
    <dgm:cxn modelId="{CEABE25F-CA3E-49AB-AB03-EFECB149A160}" type="presParOf" srcId="{2EAC2FFA-D078-420F-8144-6E84966901B1}" destId="{F15725DD-28F7-44EB-9802-1DE23AA28632}" srcOrd="4" destOrd="0" presId="urn:microsoft.com/office/officeart/2005/8/layout/matrix1"/>
    <dgm:cxn modelId="{81068D25-6099-4941-A168-87DFCA04F815}" type="presParOf" srcId="{2EAC2FFA-D078-420F-8144-6E84966901B1}" destId="{8BE8797F-1101-4481-979B-70E5C7FF0C5B}" srcOrd="5" destOrd="0" presId="urn:microsoft.com/office/officeart/2005/8/layout/matrix1"/>
    <dgm:cxn modelId="{B083252D-EC71-40B7-89EA-D9C634336AEB}" type="presParOf" srcId="{2EAC2FFA-D078-420F-8144-6E84966901B1}" destId="{91244F1E-6D0E-4814-92AA-411C10C797E6}" srcOrd="6" destOrd="0" presId="urn:microsoft.com/office/officeart/2005/8/layout/matrix1"/>
    <dgm:cxn modelId="{C1A5EBFA-215B-48C4-A9A9-08408450CBCA}" type="presParOf" srcId="{2EAC2FFA-D078-420F-8144-6E84966901B1}" destId="{2B38AE4D-E837-4361-9235-D3C93FDC8EB0}" srcOrd="7" destOrd="0" presId="urn:microsoft.com/office/officeart/2005/8/layout/matrix1"/>
    <dgm:cxn modelId="{BDE8FBFE-A53B-48B3-B285-AFE551BA9560}" type="presParOf" srcId="{8C7F8CE0-54CC-49B4-B176-B2A35492509A}" destId="{196C2872-F617-4AC1-AA6A-C5E89065BA0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9B3BEC-3F10-49E1-B2B5-11D93BE1E88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5C056AAF-9762-4980-B254-AB0772AEDA9E}">
      <dgm:prSet phldrT="[Text]" custT="1"/>
      <dgm:spPr/>
      <dgm:t>
        <a:bodyPr/>
        <a:lstStyle/>
        <a:p>
          <a:r>
            <a:rPr lang="en-US" sz="2200" kern="1200" dirty="0">
              <a:solidFill>
                <a:schemeClr val="tx2"/>
              </a:solidFill>
              <a:latin typeface="Arial" panose="020B0604020202020204" pitchFamily="34" charset="0"/>
              <a:ea typeface="+mn-ea"/>
              <a:cs typeface="Arial" panose="020B0604020202020204" pitchFamily="34" charset="0"/>
            </a:rPr>
            <a:t>Sense of ownership: join forces for a </a:t>
          </a:r>
          <a:r>
            <a:rPr lang="en-US" sz="2200" b="1" kern="1200" dirty="0">
              <a:solidFill>
                <a:schemeClr val="tx2"/>
              </a:solidFill>
              <a:latin typeface="Arial" panose="020B0604020202020204" pitchFamily="34" charset="0"/>
              <a:ea typeface="+mn-ea"/>
              <a:cs typeface="Arial" panose="020B0604020202020204" pitchFamily="34" charset="0"/>
            </a:rPr>
            <a:t>transformational change </a:t>
          </a:r>
          <a:r>
            <a:rPr lang="en-US" sz="2200" kern="1200" dirty="0">
              <a:solidFill>
                <a:schemeClr val="tx2"/>
              </a:solidFill>
              <a:latin typeface="Arial" panose="020B0604020202020204" pitchFamily="34" charset="0"/>
              <a:ea typeface="+mn-ea"/>
              <a:cs typeface="Arial" panose="020B0604020202020204" pitchFamily="34" charset="0"/>
            </a:rPr>
            <a:t>for a healthy ocean and waters, thus contributing to the EU Green Deal objectives</a:t>
          </a:r>
        </a:p>
      </dgm:t>
    </dgm:pt>
    <dgm:pt modelId="{3231CEBB-7799-4D4F-9FC7-0C85DE5CACD0}" type="parTrans" cxnId="{7CED3AE5-5E28-41E7-921F-D3BFD8AF1683}">
      <dgm:prSet/>
      <dgm:spPr/>
      <dgm:t>
        <a:bodyPr/>
        <a:lstStyle/>
        <a:p>
          <a:endParaRPr lang="en-US">
            <a:solidFill>
              <a:srgbClr val="0000CC"/>
            </a:solidFill>
          </a:endParaRPr>
        </a:p>
      </dgm:t>
    </dgm:pt>
    <dgm:pt modelId="{B43AEDBD-D2BC-4B62-8F28-8C5193B048FA}" type="sibTrans" cxnId="{7CED3AE5-5E28-41E7-921F-D3BFD8AF1683}">
      <dgm:prSet/>
      <dgm:spPr/>
      <dgm:t>
        <a:bodyPr/>
        <a:lstStyle/>
        <a:p>
          <a:endParaRPr lang="en-US">
            <a:solidFill>
              <a:srgbClr val="0000CC"/>
            </a:solidFill>
          </a:endParaRPr>
        </a:p>
      </dgm:t>
    </dgm:pt>
    <dgm:pt modelId="{93A69203-002F-4734-A957-BA39BFB2CAAA}">
      <dgm:prSet phldrT="[Text]" custT="1"/>
      <dgm:spPr/>
      <dgm:t>
        <a:bodyPr/>
        <a:lstStyle/>
        <a:p>
          <a:r>
            <a:rPr lang="en-US" sz="2200" kern="1200" dirty="0">
              <a:solidFill>
                <a:schemeClr val="tx2"/>
              </a:solidFill>
              <a:latin typeface="Arial" panose="020B0604020202020204" pitchFamily="34" charset="0"/>
              <a:ea typeface="+mn-ea"/>
              <a:cs typeface="Arial" panose="020B0604020202020204" pitchFamily="34" charset="0"/>
            </a:rPr>
            <a:t>Community of practice: a </a:t>
          </a:r>
          <a:r>
            <a:rPr lang="en-US" sz="2200" b="1" kern="1200" dirty="0">
              <a:solidFill>
                <a:schemeClr val="tx2"/>
              </a:solidFill>
              <a:latin typeface="Arial" panose="020B0604020202020204" pitchFamily="34" charset="0"/>
              <a:ea typeface="+mn-ea"/>
              <a:cs typeface="Arial" panose="020B0604020202020204" pitchFamily="34" charset="0"/>
            </a:rPr>
            <a:t>simple</a:t>
          </a:r>
          <a:r>
            <a:rPr lang="en-US" sz="2200" kern="1200" dirty="0">
              <a:solidFill>
                <a:schemeClr val="tx2"/>
              </a:solidFill>
              <a:latin typeface="Arial" panose="020B0604020202020204" pitchFamily="34" charset="0"/>
              <a:ea typeface="+mn-ea"/>
              <a:cs typeface="Arial" panose="020B0604020202020204" pitchFamily="34" charset="0"/>
            </a:rPr>
            <a:t>, </a:t>
          </a:r>
          <a:r>
            <a:rPr lang="en-US" sz="2200" b="1" i="0" kern="1200" dirty="0">
              <a:solidFill>
                <a:schemeClr val="tx2"/>
              </a:solidFill>
              <a:latin typeface="Arial" panose="020B0604020202020204" pitchFamily="34" charset="0"/>
              <a:ea typeface="+mn-ea"/>
              <a:cs typeface="Arial" panose="020B0604020202020204" pitchFamily="34" charset="0"/>
            </a:rPr>
            <a:t>inclusive, efficient</a:t>
          </a:r>
          <a:r>
            <a:rPr lang="en-US" sz="2200" kern="1200" dirty="0">
              <a:solidFill>
                <a:schemeClr val="tx2"/>
              </a:solidFill>
              <a:latin typeface="Arial" panose="020B0604020202020204" pitchFamily="34" charset="0"/>
              <a:ea typeface="+mn-ea"/>
              <a:cs typeface="Arial" panose="020B0604020202020204" pitchFamily="34" charset="0"/>
            </a:rPr>
            <a:t> and </a:t>
          </a:r>
          <a:r>
            <a:rPr lang="en-US" sz="2200" b="1" kern="1200" dirty="0">
              <a:solidFill>
                <a:schemeClr val="tx2"/>
              </a:solidFill>
              <a:latin typeface="Arial" panose="020B0604020202020204" pitchFamily="34" charset="0"/>
              <a:ea typeface="+mn-ea"/>
              <a:cs typeface="Arial" panose="020B0604020202020204" pitchFamily="34" charset="0"/>
            </a:rPr>
            <a:t>inspirational </a:t>
          </a:r>
          <a:r>
            <a:rPr lang="en-US" sz="2200" kern="1200" dirty="0">
              <a:solidFill>
                <a:schemeClr val="tx2"/>
              </a:solidFill>
              <a:latin typeface="Arial" panose="020B0604020202020204" pitchFamily="34" charset="0"/>
              <a:ea typeface="+mn-ea"/>
              <a:cs typeface="Arial" panose="020B0604020202020204" pitchFamily="34" charset="0"/>
            </a:rPr>
            <a:t>framework to enhance cooperation to deliver </a:t>
          </a:r>
          <a:r>
            <a:rPr lang="en-US" sz="2200" b="1" kern="1200" dirty="0">
              <a:solidFill>
                <a:schemeClr val="tx2"/>
              </a:solidFill>
              <a:latin typeface="Arial" panose="020B0604020202020204" pitchFamily="34" charset="0"/>
              <a:ea typeface="+mn-ea"/>
              <a:cs typeface="Arial" panose="020B0604020202020204" pitchFamily="34" charset="0"/>
            </a:rPr>
            <a:t>on Mission objectives</a:t>
          </a:r>
        </a:p>
      </dgm:t>
    </dgm:pt>
    <dgm:pt modelId="{7144C5A1-A376-4455-8D27-06DBF916EB1C}" type="parTrans" cxnId="{24AD2F43-05DA-4CC1-9ACE-22CFFA2DEF81}">
      <dgm:prSet/>
      <dgm:spPr/>
      <dgm:t>
        <a:bodyPr/>
        <a:lstStyle/>
        <a:p>
          <a:endParaRPr lang="en-US">
            <a:solidFill>
              <a:srgbClr val="0000CC"/>
            </a:solidFill>
          </a:endParaRPr>
        </a:p>
      </dgm:t>
    </dgm:pt>
    <dgm:pt modelId="{ADD798C4-BAA6-4A27-9738-147813D2FD35}" type="sibTrans" cxnId="{24AD2F43-05DA-4CC1-9ACE-22CFFA2DEF81}">
      <dgm:prSet/>
      <dgm:spPr/>
      <dgm:t>
        <a:bodyPr/>
        <a:lstStyle/>
        <a:p>
          <a:endParaRPr lang="en-US">
            <a:solidFill>
              <a:srgbClr val="0000CC"/>
            </a:solidFill>
          </a:endParaRPr>
        </a:p>
      </dgm:t>
    </dgm:pt>
    <dgm:pt modelId="{074FD813-424F-41BA-97C1-F38AD8DEEB97}">
      <dgm:prSet phldrT="[Text]" custT="1"/>
      <dgm:spPr/>
      <dgm:t>
        <a:bodyPr/>
        <a:lstStyle/>
        <a:p>
          <a:r>
            <a:rPr lang="en-US" sz="2200" b="0" kern="1200" dirty="0">
              <a:solidFill>
                <a:schemeClr val="tx2"/>
              </a:solidFill>
              <a:latin typeface="Arial" panose="020B0604020202020204" pitchFamily="34" charset="0"/>
              <a:ea typeface="+mn-ea"/>
              <a:cs typeface="Arial" panose="020B0604020202020204" pitchFamily="34" charset="0"/>
            </a:rPr>
            <a:t>Non-binding engagement, </a:t>
          </a:r>
          <a:r>
            <a:rPr lang="en-US" sz="2200" b="1" kern="1200" dirty="0">
              <a:solidFill>
                <a:schemeClr val="tx2"/>
              </a:solidFill>
              <a:latin typeface="Arial" panose="020B0604020202020204" pitchFamily="34" charset="0"/>
              <a:ea typeface="+mn-ea"/>
              <a:cs typeface="Arial" panose="020B0604020202020204" pitchFamily="34" charset="0"/>
            </a:rPr>
            <a:t>open</a:t>
          </a:r>
          <a:r>
            <a:rPr lang="en-US" sz="2200" kern="1200" dirty="0">
              <a:solidFill>
                <a:schemeClr val="tx2"/>
              </a:solidFill>
              <a:latin typeface="Arial" panose="020B0604020202020204" pitchFamily="34" charset="0"/>
              <a:ea typeface="+mn-ea"/>
              <a:cs typeface="Arial" panose="020B0604020202020204" pitchFamily="34" charset="0"/>
            </a:rPr>
            <a:t> to any public or private interested parties</a:t>
          </a:r>
        </a:p>
      </dgm:t>
    </dgm:pt>
    <dgm:pt modelId="{6C21E357-561B-4DA3-81C6-7102D9E26E27}" type="parTrans" cxnId="{4708B754-E725-4F30-9E78-2AEB7C0ED915}">
      <dgm:prSet/>
      <dgm:spPr/>
      <dgm:t>
        <a:bodyPr/>
        <a:lstStyle/>
        <a:p>
          <a:endParaRPr lang="en-US">
            <a:solidFill>
              <a:srgbClr val="0000CC"/>
            </a:solidFill>
          </a:endParaRPr>
        </a:p>
      </dgm:t>
    </dgm:pt>
    <dgm:pt modelId="{B1865745-B1D5-4940-B4A8-0339A3EA04B1}" type="sibTrans" cxnId="{4708B754-E725-4F30-9E78-2AEB7C0ED915}">
      <dgm:prSet/>
      <dgm:spPr/>
      <dgm:t>
        <a:bodyPr/>
        <a:lstStyle/>
        <a:p>
          <a:endParaRPr lang="en-US">
            <a:solidFill>
              <a:srgbClr val="0000CC"/>
            </a:solidFill>
          </a:endParaRPr>
        </a:p>
      </dgm:t>
    </dgm:pt>
    <dgm:pt modelId="{AE36C4A1-F257-41A1-9370-31D95755D391}" type="pres">
      <dgm:prSet presAssocID="{779B3BEC-3F10-49E1-B2B5-11D93BE1E884}" presName="Name0" presStyleCnt="0">
        <dgm:presLayoutVars>
          <dgm:chMax val="7"/>
          <dgm:chPref val="7"/>
          <dgm:dir/>
        </dgm:presLayoutVars>
      </dgm:prSet>
      <dgm:spPr/>
      <dgm:t>
        <a:bodyPr/>
        <a:lstStyle/>
        <a:p>
          <a:endParaRPr lang="en-US"/>
        </a:p>
      </dgm:t>
    </dgm:pt>
    <dgm:pt modelId="{2C8383E3-EF97-4709-992B-CA9093A9FCA8}" type="pres">
      <dgm:prSet presAssocID="{779B3BEC-3F10-49E1-B2B5-11D93BE1E884}" presName="Name1" presStyleCnt="0"/>
      <dgm:spPr/>
    </dgm:pt>
    <dgm:pt modelId="{BD7A193E-672E-4F23-851E-665DBA594471}" type="pres">
      <dgm:prSet presAssocID="{779B3BEC-3F10-49E1-B2B5-11D93BE1E884}" presName="cycle" presStyleCnt="0"/>
      <dgm:spPr/>
    </dgm:pt>
    <dgm:pt modelId="{FE23F191-D3A7-453D-85D8-42AA94E1E976}" type="pres">
      <dgm:prSet presAssocID="{779B3BEC-3F10-49E1-B2B5-11D93BE1E884}" presName="srcNode" presStyleLbl="node1" presStyleIdx="0" presStyleCnt="3"/>
      <dgm:spPr/>
    </dgm:pt>
    <dgm:pt modelId="{12615F13-7872-4672-AF57-8B8B97443122}" type="pres">
      <dgm:prSet presAssocID="{779B3BEC-3F10-49E1-B2B5-11D93BE1E884}" presName="conn" presStyleLbl="parChTrans1D2" presStyleIdx="0" presStyleCnt="1"/>
      <dgm:spPr/>
      <dgm:t>
        <a:bodyPr/>
        <a:lstStyle/>
        <a:p>
          <a:endParaRPr lang="en-US"/>
        </a:p>
      </dgm:t>
    </dgm:pt>
    <dgm:pt modelId="{EA5A6598-6A13-42F8-9EA2-6FD064B18D60}" type="pres">
      <dgm:prSet presAssocID="{779B3BEC-3F10-49E1-B2B5-11D93BE1E884}" presName="extraNode" presStyleLbl="node1" presStyleIdx="0" presStyleCnt="3"/>
      <dgm:spPr/>
    </dgm:pt>
    <dgm:pt modelId="{16F5D659-1F22-4796-98B6-7A82B81CA164}" type="pres">
      <dgm:prSet presAssocID="{779B3BEC-3F10-49E1-B2B5-11D93BE1E884}" presName="dstNode" presStyleLbl="node1" presStyleIdx="0" presStyleCnt="3"/>
      <dgm:spPr/>
    </dgm:pt>
    <dgm:pt modelId="{F124E6BA-CAD3-4318-AA47-5401D983F803}" type="pres">
      <dgm:prSet presAssocID="{5C056AAF-9762-4980-B254-AB0772AEDA9E}" presName="text_1" presStyleLbl="node1" presStyleIdx="0" presStyleCnt="3">
        <dgm:presLayoutVars>
          <dgm:bulletEnabled val="1"/>
        </dgm:presLayoutVars>
      </dgm:prSet>
      <dgm:spPr/>
      <dgm:t>
        <a:bodyPr/>
        <a:lstStyle/>
        <a:p>
          <a:endParaRPr lang="en-US"/>
        </a:p>
      </dgm:t>
    </dgm:pt>
    <dgm:pt modelId="{27AAAFED-8D7B-47C3-B30E-48655924E82B}" type="pres">
      <dgm:prSet presAssocID="{5C056AAF-9762-4980-B254-AB0772AEDA9E}" presName="accent_1" presStyleCnt="0"/>
      <dgm:spPr/>
    </dgm:pt>
    <dgm:pt modelId="{75D8A97C-5386-4DAE-A73F-F1719A7D721D}" type="pres">
      <dgm:prSet presAssocID="{5C056AAF-9762-4980-B254-AB0772AEDA9E}" presName="accentRepeatNode" presStyleLbl="solidFgAcc1" presStyleIdx="0" presStyleCnt="3"/>
      <dgm:spPr/>
    </dgm:pt>
    <dgm:pt modelId="{4B0647D4-4E12-4C2E-9C18-07DBF7B753AC}" type="pres">
      <dgm:prSet presAssocID="{93A69203-002F-4734-A957-BA39BFB2CAAA}" presName="text_2" presStyleLbl="node1" presStyleIdx="1" presStyleCnt="3">
        <dgm:presLayoutVars>
          <dgm:bulletEnabled val="1"/>
        </dgm:presLayoutVars>
      </dgm:prSet>
      <dgm:spPr/>
      <dgm:t>
        <a:bodyPr/>
        <a:lstStyle/>
        <a:p>
          <a:endParaRPr lang="en-US"/>
        </a:p>
      </dgm:t>
    </dgm:pt>
    <dgm:pt modelId="{687CC16A-3820-460A-9BDE-0AFEA4EF5237}" type="pres">
      <dgm:prSet presAssocID="{93A69203-002F-4734-A957-BA39BFB2CAAA}" presName="accent_2" presStyleCnt="0"/>
      <dgm:spPr/>
    </dgm:pt>
    <dgm:pt modelId="{01DAD8BD-1C0B-4FEF-B105-8A591FD58FA1}" type="pres">
      <dgm:prSet presAssocID="{93A69203-002F-4734-A957-BA39BFB2CAAA}" presName="accentRepeatNode" presStyleLbl="solidFgAcc1" presStyleIdx="1" presStyleCnt="3"/>
      <dgm:spPr/>
    </dgm:pt>
    <dgm:pt modelId="{3BCEA84A-9353-49EF-832A-C5FA4550A0B7}" type="pres">
      <dgm:prSet presAssocID="{074FD813-424F-41BA-97C1-F38AD8DEEB97}" presName="text_3" presStyleLbl="node1" presStyleIdx="2" presStyleCnt="3">
        <dgm:presLayoutVars>
          <dgm:bulletEnabled val="1"/>
        </dgm:presLayoutVars>
      </dgm:prSet>
      <dgm:spPr/>
      <dgm:t>
        <a:bodyPr/>
        <a:lstStyle/>
        <a:p>
          <a:endParaRPr lang="en-US"/>
        </a:p>
      </dgm:t>
    </dgm:pt>
    <dgm:pt modelId="{D8D3B986-2942-4918-9354-62F423D93977}" type="pres">
      <dgm:prSet presAssocID="{074FD813-424F-41BA-97C1-F38AD8DEEB97}" presName="accent_3" presStyleCnt="0"/>
      <dgm:spPr/>
    </dgm:pt>
    <dgm:pt modelId="{92A8F54F-FA3E-421D-8A6F-A5AD6168DCED}" type="pres">
      <dgm:prSet presAssocID="{074FD813-424F-41BA-97C1-F38AD8DEEB97}" presName="accentRepeatNode" presStyleLbl="solidFgAcc1" presStyleIdx="2" presStyleCnt="3"/>
      <dgm:spPr/>
    </dgm:pt>
  </dgm:ptLst>
  <dgm:cxnLst>
    <dgm:cxn modelId="{31409AC4-2DF9-42F2-B42C-9CA9715C89DF}" type="presOf" srcId="{93A69203-002F-4734-A957-BA39BFB2CAAA}" destId="{4B0647D4-4E12-4C2E-9C18-07DBF7B753AC}" srcOrd="0" destOrd="0" presId="urn:microsoft.com/office/officeart/2008/layout/VerticalCurvedList"/>
    <dgm:cxn modelId="{B7F0E470-55F5-4B4B-8F03-9BF5F4E762D4}" type="presOf" srcId="{779B3BEC-3F10-49E1-B2B5-11D93BE1E884}" destId="{AE36C4A1-F257-41A1-9370-31D95755D391}" srcOrd="0" destOrd="0" presId="urn:microsoft.com/office/officeart/2008/layout/VerticalCurvedList"/>
    <dgm:cxn modelId="{C6E84171-CEA0-4680-A63D-A18E14E6DB6B}" type="presOf" srcId="{B43AEDBD-D2BC-4B62-8F28-8C5193B048FA}" destId="{12615F13-7872-4672-AF57-8B8B97443122}" srcOrd="0" destOrd="0" presId="urn:microsoft.com/office/officeart/2008/layout/VerticalCurvedList"/>
    <dgm:cxn modelId="{7CED3AE5-5E28-41E7-921F-D3BFD8AF1683}" srcId="{779B3BEC-3F10-49E1-B2B5-11D93BE1E884}" destId="{5C056AAF-9762-4980-B254-AB0772AEDA9E}" srcOrd="0" destOrd="0" parTransId="{3231CEBB-7799-4D4F-9FC7-0C85DE5CACD0}" sibTransId="{B43AEDBD-D2BC-4B62-8F28-8C5193B048FA}"/>
    <dgm:cxn modelId="{C7346211-4EBF-4647-8272-1D571ECC30CC}" type="presOf" srcId="{5C056AAF-9762-4980-B254-AB0772AEDA9E}" destId="{F124E6BA-CAD3-4318-AA47-5401D983F803}" srcOrd="0" destOrd="0" presId="urn:microsoft.com/office/officeart/2008/layout/VerticalCurvedList"/>
    <dgm:cxn modelId="{63A8A430-9760-403E-AB6A-B59D72B62CF0}" type="presOf" srcId="{074FD813-424F-41BA-97C1-F38AD8DEEB97}" destId="{3BCEA84A-9353-49EF-832A-C5FA4550A0B7}" srcOrd="0" destOrd="0" presId="urn:microsoft.com/office/officeart/2008/layout/VerticalCurvedList"/>
    <dgm:cxn modelId="{24AD2F43-05DA-4CC1-9ACE-22CFFA2DEF81}" srcId="{779B3BEC-3F10-49E1-B2B5-11D93BE1E884}" destId="{93A69203-002F-4734-A957-BA39BFB2CAAA}" srcOrd="1" destOrd="0" parTransId="{7144C5A1-A376-4455-8D27-06DBF916EB1C}" sibTransId="{ADD798C4-BAA6-4A27-9738-147813D2FD35}"/>
    <dgm:cxn modelId="{4708B754-E725-4F30-9E78-2AEB7C0ED915}" srcId="{779B3BEC-3F10-49E1-B2B5-11D93BE1E884}" destId="{074FD813-424F-41BA-97C1-F38AD8DEEB97}" srcOrd="2" destOrd="0" parTransId="{6C21E357-561B-4DA3-81C6-7102D9E26E27}" sibTransId="{B1865745-B1D5-4940-B4A8-0339A3EA04B1}"/>
    <dgm:cxn modelId="{8402E11D-645B-4D26-A366-E532F32E7603}" type="presParOf" srcId="{AE36C4A1-F257-41A1-9370-31D95755D391}" destId="{2C8383E3-EF97-4709-992B-CA9093A9FCA8}" srcOrd="0" destOrd="0" presId="urn:microsoft.com/office/officeart/2008/layout/VerticalCurvedList"/>
    <dgm:cxn modelId="{9D11C7AD-C2D8-43C3-863E-717A6AA75C32}" type="presParOf" srcId="{2C8383E3-EF97-4709-992B-CA9093A9FCA8}" destId="{BD7A193E-672E-4F23-851E-665DBA594471}" srcOrd="0" destOrd="0" presId="urn:microsoft.com/office/officeart/2008/layout/VerticalCurvedList"/>
    <dgm:cxn modelId="{37D7E73A-BCD3-4BA6-82A2-FF1F8BFAABC8}" type="presParOf" srcId="{BD7A193E-672E-4F23-851E-665DBA594471}" destId="{FE23F191-D3A7-453D-85D8-42AA94E1E976}" srcOrd="0" destOrd="0" presId="urn:microsoft.com/office/officeart/2008/layout/VerticalCurvedList"/>
    <dgm:cxn modelId="{D053B7B1-093B-4C09-A06E-6A696492657C}" type="presParOf" srcId="{BD7A193E-672E-4F23-851E-665DBA594471}" destId="{12615F13-7872-4672-AF57-8B8B97443122}" srcOrd="1" destOrd="0" presId="urn:microsoft.com/office/officeart/2008/layout/VerticalCurvedList"/>
    <dgm:cxn modelId="{1B6D973A-493F-4FF1-96B0-51D219135A3F}" type="presParOf" srcId="{BD7A193E-672E-4F23-851E-665DBA594471}" destId="{EA5A6598-6A13-42F8-9EA2-6FD064B18D60}" srcOrd="2" destOrd="0" presId="urn:microsoft.com/office/officeart/2008/layout/VerticalCurvedList"/>
    <dgm:cxn modelId="{8146043F-89D9-49D6-BBF5-665CE892FE55}" type="presParOf" srcId="{BD7A193E-672E-4F23-851E-665DBA594471}" destId="{16F5D659-1F22-4796-98B6-7A82B81CA164}" srcOrd="3" destOrd="0" presId="urn:microsoft.com/office/officeart/2008/layout/VerticalCurvedList"/>
    <dgm:cxn modelId="{D20BB44F-4D7E-4F40-8CE0-150665539022}" type="presParOf" srcId="{2C8383E3-EF97-4709-992B-CA9093A9FCA8}" destId="{F124E6BA-CAD3-4318-AA47-5401D983F803}" srcOrd="1" destOrd="0" presId="urn:microsoft.com/office/officeart/2008/layout/VerticalCurvedList"/>
    <dgm:cxn modelId="{F1663A8A-18AD-4BD8-9020-360D65B2791F}" type="presParOf" srcId="{2C8383E3-EF97-4709-992B-CA9093A9FCA8}" destId="{27AAAFED-8D7B-47C3-B30E-48655924E82B}" srcOrd="2" destOrd="0" presId="urn:microsoft.com/office/officeart/2008/layout/VerticalCurvedList"/>
    <dgm:cxn modelId="{34C3FF19-1644-45A0-9466-5288F16EC2F5}" type="presParOf" srcId="{27AAAFED-8D7B-47C3-B30E-48655924E82B}" destId="{75D8A97C-5386-4DAE-A73F-F1719A7D721D}" srcOrd="0" destOrd="0" presId="urn:microsoft.com/office/officeart/2008/layout/VerticalCurvedList"/>
    <dgm:cxn modelId="{B10B278A-DBB0-4DC9-A51A-C9F9E3BE4E2E}" type="presParOf" srcId="{2C8383E3-EF97-4709-992B-CA9093A9FCA8}" destId="{4B0647D4-4E12-4C2E-9C18-07DBF7B753AC}" srcOrd="3" destOrd="0" presId="urn:microsoft.com/office/officeart/2008/layout/VerticalCurvedList"/>
    <dgm:cxn modelId="{A6976BDC-DCA4-424D-82F7-08CE47366F06}" type="presParOf" srcId="{2C8383E3-EF97-4709-992B-CA9093A9FCA8}" destId="{687CC16A-3820-460A-9BDE-0AFEA4EF5237}" srcOrd="4" destOrd="0" presId="urn:microsoft.com/office/officeart/2008/layout/VerticalCurvedList"/>
    <dgm:cxn modelId="{7C110A9D-B7F2-4D32-B40E-8997A6EEEDDF}" type="presParOf" srcId="{687CC16A-3820-460A-9BDE-0AFEA4EF5237}" destId="{01DAD8BD-1C0B-4FEF-B105-8A591FD58FA1}" srcOrd="0" destOrd="0" presId="urn:microsoft.com/office/officeart/2008/layout/VerticalCurvedList"/>
    <dgm:cxn modelId="{BCB26809-DF0F-47E2-A2B5-60068B8E2ECE}" type="presParOf" srcId="{2C8383E3-EF97-4709-992B-CA9093A9FCA8}" destId="{3BCEA84A-9353-49EF-832A-C5FA4550A0B7}" srcOrd="5" destOrd="0" presId="urn:microsoft.com/office/officeart/2008/layout/VerticalCurvedList"/>
    <dgm:cxn modelId="{51533311-C6AB-4F13-B34F-233A63A5C2F5}" type="presParOf" srcId="{2C8383E3-EF97-4709-992B-CA9093A9FCA8}" destId="{D8D3B986-2942-4918-9354-62F423D93977}" srcOrd="6" destOrd="0" presId="urn:microsoft.com/office/officeart/2008/layout/VerticalCurvedList"/>
    <dgm:cxn modelId="{FD4A8B84-AAC6-4C52-A623-BA5E61837CBC}" type="presParOf" srcId="{D8D3B986-2942-4918-9354-62F423D93977}" destId="{92A8F54F-FA3E-421D-8A6F-A5AD6168DC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B05FA-D2C8-4130-815D-C6C440EE74DD}">
      <dsp:nvSpPr>
        <dsp:cNvPr id="0" name=""/>
        <dsp:cNvSpPr/>
      </dsp:nvSpPr>
      <dsp:spPr>
        <a:xfrm rot="5400000">
          <a:off x="6580307" y="-2706147"/>
          <a:ext cx="1020884" cy="667364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Protect at least 30% and strictly protect 10%  EU’s sea areas</a:t>
          </a:r>
        </a:p>
        <a:p>
          <a:pPr marL="114300" lvl="1" indent="-114300" algn="l" defTabSz="622300">
            <a:lnSpc>
              <a:spcPct val="90000"/>
            </a:lnSpc>
            <a:spcBef>
              <a:spcPct val="0"/>
            </a:spcBef>
            <a:spcAft>
              <a:spcPct val="15000"/>
            </a:spcAft>
            <a:buChar char="••"/>
          </a:pPr>
          <a:r>
            <a:rPr lang="en-US" sz="1400" kern="1200"/>
            <a:t>Restore 25.000 km free flowing rivers</a:t>
          </a:r>
        </a:p>
        <a:p>
          <a:pPr marL="114300" lvl="1" indent="-114300" algn="l" defTabSz="622300">
            <a:lnSpc>
              <a:spcPct val="90000"/>
            </a:lnSpc>
            <a:spcBef>
              <a:spcPct val="0"/>
            </a:spcBef>
            <a:spcAft>
              <a:spcPct val="15000"/>
            </a:spcAft>
            <a:buChar char="••"/>
          </a:pPr>
          <a:r>
            <a:rPr lang="en-US" sz="1400" kern="1200"/>
            <a:t>Marine nature restoration targets (incl. degraded </a:t>
          </a:r>
          <a:r>
            <a:rPr lang="en-US" sz="1400" kern="1200" err="1"/>
            <a:t>seabeds</a:t>
          </a:r>
          <a:r>
            <a:rPr lang="en-US" sz="1400" kern="1200"/>
            <a:t>, coastal ecosystems) </a:t>
          </a:r>
        </a:p>
      </dsp:txBody>
      <dsp:txXfrm rot="-5400000">
        <a:off x="3753927" y="170068"/>
        <a:ext cx="6623811" cy="921214"/>
      </dsp:txXfrm>
    </dsp:sp>
    <dsp:sp modelId="{AC335D0B-395F-4D82-B8DB-C23C85541612}">
      <dsp:nvSpPr>
        <dsp:cNvPr id="0" name=""/>
        <dsp:cNvSpPr/>
      </dsp:nvSpPr>
      <dsp:spPr>
        <a:xfrm>
          <a:off x="0" y="1933"/>
          <a:ext cx="3753926" cy="1276106"/>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cap="small" baseline="0"/>
            <a:t>Protect and restore marine and freshwaters ecosystems and biodiversity</a:t>
          </a:r>
        </a:p>
      </dsp:txBody>
      <dsp:txXfrm>
        <a:off x="62294" y="64227"/>
        <a:ext cx="3629338" cy="1151518"/>
      </dsp:txXfrm>
    </dsp:sp>
    <dsp:sp modelId="{7654FA08-791D-4C96-9CF9-1FCCE1A8145D}">
      <dsp:nvSpPr>
        <dsp:cNvPr id="0" name=""/>
        <dsp:cNvSpPr/>
      </dsp:nvSpPr>
      <dsp:spPr>
        <a:xfrm rot="5400000">
          <a:off x="6580307" y="-1356925"/>
          <a:ext cx="1020884" cy="667364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solidFill>
                <a:schemeClr val="tx1"/>
              </a:solidFill>
              <a:effectLst/>
            </a:rPr>
            <a:t>Reduce by at least 50% plastic litter </a:t>
          </a:r>
        </a:p>
        <a:p>
          <a:pPr marL="114300" lvl="1" indent="-114300" algn="l" defTabSz="622300">
            <a:lnSpc>
              <a:spcPct val="90000"/>
            </a:lnSpc>
            <a:spcBef>
              <a:spcPct val="0"/>
            </a:spcBef>
            <a:spcAft>
              <a:spcPct val="15000"/>
            </a:spcAft>
            <a:buChar char="••"/>
          </a:pPr>
          <a:r>
            <a:rPr lang="en-US" sz="1400" kern="1200">
              <a:solidFill>
                <a:schemeClr val="tx1"/>
              </a:solidFill>
              <a:effectLst/>
            </a:rPr>
            <a:t>Reduce  by at least 30% </a:t>
          </a:r>
          <a:r>
            <a:rPr lang="en-US" sz="1400" kern="1200" err="1">
              <a:solidFill>
                <a:schemeClr val="tx1"/>
              </a:solidFill>
              <a:effectLst/>
            </a:rPr>
            <a:t>microplastics</a:t>
          </a:r>
          <a:endParaRPr lang="en-US" sz="1400" kern="1200">
            <a:solidFill>
              <a:schemeClr val="tx1"/>
            </a:solidFill>
            <a:effectLst/>
          </a:endParaRPr>
        </a:p>
        <a:p>
          <a:pPr marL="114300" lvl="1" indent="-114300" algn="l" defTabSz="622300">
            <a:lnSpc>
              <a:spcPct val="90000"/>
            </a:lnSpc>
            <a:spcBef>
              <a:spcPct val="0"/>
            </a:spcBef>
            <a:spcAft>
              <a:spcPct val="15000"/>
            </a:spcAft>
            <a:buChar char="••"/>
          </a:pPr>
          <a:r>
            <a:rPr lang="en-US" sz="1400" kern="1200">
              <a:solidFill>
                <a:schemeClr val="tx1"/>
              </a:solidFill>
              <a:effectLst/>
            </a:rPr>
            <a:t>Reduce by at least 50% nutrient losses, chemical pesticides  </a:t>
          </a:r>
        </a:p>
      </dsp:txBody>
      <dsp:txXfrm rot="-5400000">
        <a:off x="3753927" y="1519290"/>
        <a:ext cx="6623811" cy="921214"/>
      </dsp:txXfrm>
    </dsp:sp>
    <dsp:sp modelId="{BA0F15C7-6E2C-438D-8F3C-BF25524DEF59}">
      <dsp:nvSpPr>
        <dsp:cNvPr id="0" name=""/>
        <dsp:cNvSpPr/>
      </dsp:nvSpPr>
      <dsp:spPr>
        <a:xfrm>
          <a:off x="0" y="1341844"/>
          <a:ext cx="3753926" cy="1276106"/>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cap="small" baseline="0">
              <a:solidFill>
                <a:schemeClr val="bg1"/>
              </a:solidFill>
              <a:effectLst/>
            </a:rPr>
            <a:t>Prevent and eliminate pollution of our oceans, Seas and  waters</a:t>
          </a:r>
          <a:endParaRPr lang="en-US" sz="2000" b="1" kern="1200" cap="small" baseline="0">
            <a:effectLst/>
          </a:endParaRPr>
        </a:p>
      </dsp:txBody>
      <dsp:txXfrm>
        <a:off x="62294" y="1404138"/>
        <a:ext cx="3629338" cy="1151518"/>
      </dsp:txXfrm>
    </dsp:sp>
    <dsp:sp modelId="{61C4BB7F-18A8-4904-B5DC-DF091535F59E}">
      <dsp:nvSpPr>
        <dsp:cNvPr id="0" name=""/>
        <dsp:cNvSpPr/>
      </dsp:nvSpPr>
      <dsp:spPr>
        <a:xfrm rot="5400000">
          <a:off x="6580307" y="-17013"/>
          <a:ext cx="1020884" cy="667364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Net zero maritime emissions</a:t>
          </a:r>
        </a:p>
        <a:p>
          <a:pPr marL="114300" lvl="1" indent="-114300" algn="l" defTabSz="622300">
            <a:lnSpc>
              <a:spcPct val="90000"/>
            </a:lnSpc>
            <a:spcBef>
              <a:spcPct val="0"/>
            </a:spcBef>
            <a:spcAft>
              <a:spcPct val="15000"/>
            </a:spcAft>
            <a:buChar char="••"/>
          </a:pPr>
          <a:r>
            <a:rPr lang="en-US" sz="1400" kern="1200"/>
            <a:t>Zero carbon aquaculture, </a:t>
          </a:r>
        </a:p>
        <a:p>
          <a:pPr marL="114300" lvl="1" indent="-114300" algn="l" defTabSz="622300">
            <a:lnSpc>
              <a:spcPct val="90000"/>
            </a:lnSpc>
            <a:spcBef>
              <a:spcPct val="0"/>
            </a:spcBef>
            <a:spcAft>
              <a:spcPct val="15000"/>
            </a:spcAft>
            <a:buChar char="••"/>
          </a:pPr>
          <a:r>
            <a:rPr lang="en-US" sz="1400" kern="1200"/>
            <a:t>Low carbon multipurpose use of marine space  </a:t>
          </a:r>
        </a:p>
      </dsp:txBody>
      <dsp:txXfrm rot="-5400000">
        <a:off x="3753927" y="2859203"/>
        <a:ext cx="6623811" cy="921214"/>
      </dsp:txXfrm>
    </dsp:sp>
    <dsp:sp modelId="{801B698D-87E8-440A-9B37-7BEF8D5B3487}">
      <dsp:nvSpPr>
        <dsp:cNvPr id="0" name=""/>
        <dsp:cNvSpPr/>
      </dsp:nvSpPr>
      <dsp:spPr>
        <a:xfrm>
          <a:off x="0" y="2681756"/>
          <a:ext cx="3753926" cy="1276106"/>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cap="small" baseline="0">
              <a:solidFill>
                <a:schemeClr val="bg1"/>
              </a:solidFill>
              <a:effectLst/>
            </a:rPr>
            <a:t>Make the blue economy carbon- neutral and circular </a:t>
          </a:r>
          <a:endParaRPr lang="en-US" sz="2000" b="1" kern="1200" cap="small" baseline="0">
            <a:effectLst/>
          </a:endParaRPr>
        </a:p>
      </dsp:txBody>
      <dsp:txXfrm>
        <a:off x="62294" y="2744050"/>
        <a:ext cx="3629338" cy="1151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96F53-42FB-48C8-98A3-4EABBD360FB5}">
      <dsp:nvSpPr>
        <dsp:cNvPr id="0" name=""/>
        <dsp:cNvSpPr/>
      </dsp:nvSpPr>
      <dsp:spPr>
        <a:xfrm>
          <a:off x="18028" y="0"/>
          <a:ext cx="5291927" cy="651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Digital Ocean and Waters Knowledge system</a:t>
          </a:r>
        </a:p>
      </dsp:txBody>
      <dsp:txXfrm>
        <a:off x="37122" y="19094"/>
        <a:ext cx="5253739" cy="613745"/>
      </dsp:txXfrm>
    </dsp:sp>
    <dsp:sp modelId="{EE82DC08-F21B-41AD-9016-2759C2D88A4F}">
      <dsp:nvSpPr>
        <dsp:cNvPr id="0" name=""/>
        <dsp:cNvSpPr/>
      </dsp:nvSpPr>
      <dsp:spPr>
        <a:xfrm>
          <a:off x="6183230" y="0"/>
          <a:ext cx="4450299" cy="651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Public mobilization and engagement</a:t>
          </a:r>
        </a:p>
      </dsp:txBody>
      <dsp:txXfrm>
        <a:off x="6202324" y="19094"/>
        <a:ext cx="4412111" cy="613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C64E5-7D68-4F1B-ADAD-A4E272ADA8CD}">
      <dsp:nvSpPr>
        <dsp:cNvPr id="0" name=""/>
        <dsp:cNvSpPr/>
      </dsp:nvSpPr>
      <dsp:spPr>
        <a:xfrm>
          <a:off x="0" y="3047"/>
          <a:ext cx="5843958" cy="599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a:solidFill>
                <a:schemeClr val="bg1"/>
              </a:solidFill>
            </a:rPr>
            <a:t>Co-creation and co-design</a:t>
          </a:r>
          <a:endParaRPr lang="en-IE" sz="2000" b="1" kern="1200" dirty="0">
            <a:solidFill>
              <a:schemeClr val="bg1"/>
            </a:solidFill>
          </a:endParaRPr>
        </a:p>
      </dsp:txBody>
      <dsp:txXfrm>
        <a:off x="29243" y="32290"/>
        <a:ext cx="5785472" cy="540554"/>
      </dsp:txXfrm>
    </dsp:sp>
    <dsp:sp modelId="{7536F936-E9D3-4F5D-86AD-C30C34B1C8C9}">
      <dsp:nvSpPr>
        <dsp:cNvPr id="0" name=""/>
        <dsp:cNvSpPr/>
      </dsp:nvSpPr>
      <dsp:spPr>
        <a:xfrm>
          <a:off x="0" y="602087"/>
          <a:ext cx="584395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4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solidFill>
                <a:schemeClr val="bg1"/>
              </a:solidFill>
            </a:rPr>
            <a:t>Co-design of Mission</a:t>
          </a:r>
          <a:endParaRPr lang="en-IE" sz="1600" kern="1200" dirty="0">
            <a:solidFill>
              <a:schemeClr val="bg1"/>
            </a:solidFill>
          </a:endParaRPr>
        </a:p>
        <a:p>
          <a:pPr marL="171450" lvl="1" indent="-171450" algn="l" defTabSz="711200">
            <a:lnSpc>
              <a:spcPct val="90000"/>
            </a:lnSpc>
            <a:spcBef>
              <a:spcPct val="0"/>
            </a:spcBef>
            <a:spcAft>
              <a:spcPct val="20000"/>
            </a:spcAft>
            <a:buChar char="••"/>
          </a:pPr>
          <a:r>
            <a:rPr lang="en-GB" sz="1600" kern="1200" dirty="0">
              <a:solidFill>
                <a:schemeClr val="bg1"/>
              </a:solidFill>
            </a:rPr>
            <a:t>Citizen Assemblies</a:t>
          </a:r>
          <a:endParaRPr lang="en-IE" sz="1600" kern="1200" dirty="0">
            <a:solidFill>
              <a:schemeClr val="bg1"/>
            </a:solidFill>
          </a:endParaRPr>
        </a:p>
      </dsp:txBody>
      <dsp:txXfrm>
        <a:off x="0" y="602087"/>
        <a:ext cx="5843958" cy="596160"/>
      </dsp:txXfrm>
    </dsp:sp>
    <dsp:sp modelId="{0367C04D-BCF8-4F67-A66C-42A585E3DDDC}">
      <dsp:nvSpPr>
        <dsp:cNvPr id="0" name=""/>
        <dsp:cNvSpPr/>
      </dsp:nvSpPr>
      <dsp:spPr>
        <a:xfrm>
          <a:off x="0" y="1198247"/>
          <a:ext cx="5843958" cy="599040"/>
        </a:xfrm>
        <a:prstGeom prst="roundRect">
          <a:avLst/>
        </a:prstGeom>
        <a:solidFill>
          <a:schemeClr val="accent2">
            <a:hueOff val="-406706"/>
            <a:satOff val="-20741"/>
            <a:lumOff val="1555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a:solidFill>
                <a:schemeClr val="bg1"/>
              </a:solidFill>
            </a:rPr>
            <a:t>Citizen </a:t>
          </a:r>
          <a:r>
            <a:rPr lang="en-GB" sz="2000" b="1" kern="1200" dirty="0">
              <a:solidFill>
                <a:schemeClr val="bg1"/>
              </a:solidFill>
            </a:rPr>
            <a:t>Science</a:t>
          </a:r>
          <a:endParaRPr lang="en-IE" sz="2000" b="1" kern="1200" dirty="0">
            <a:solidFill>
              <a:schemeClr val="bg1"/>
            </a:solidFill>
          </a:endParaRPr>
        </a:p>
      </dsp:txBody>
      <dsp:txXfrm>
        <a:off x="29243" y="1227490"/>
        <a:ext cx="5785472" cy="540554"/>
      </dsp:txXfrm>
    </dsp:sp>
    <dsp:sp modelId="{478AF5B6-45AF-48E7-A527-7DDEEB7622A2}">
      <dsp:nvSpPr>
        <dsp:cNvPr id="0" name=""/>
        <dsp:cNvSpPr/>
      </dsp:nvSpPr>
      <dsp:spPr>
        <a:xfrm>
          <a:off x="0" y="1797287"/>
          <a:ext cx="584395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4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solidFill>
                <a:schemeClr val="bg1"/>
              </a:solidFill>
            </a:rPr>
            <a:t>ERA Plastic Pirates</a:t>
          </a:r>
          <a:endParaRPr lang="en-IE" sz="1600" kern="1200" dirty="0">
            <a:solidFill>
              <a:schemeClr val="bg1"/>
            </a:solidFill>
          </a:endParaRPr>
        </a:p>
        <a:p>
          <a:pPr marL="171450" lvl="1" indent="-171450" algn="l" defTabSz="711200">
            <a:lnSpc>
              <a:spcPct val="90000"/>
            </a:lnSpc>
            <a:spcBef>
              <a:spcPct val="0"/>
            </a:spcBef>
            <a:spcAft>
              <a:spcPct val="20000"/>
            </a:spcAft>
            <a:buChar char="••"/>
          </a:pPr>
          <a:r>
            <a:rPr lang="en-GB" sz="1600" kern="1200" dirty="0">
              <a:solidFill>
                <a:schemeClr val="bg1"/>
              </a:solidFill>
            </a:rPr>
            <a:t>CSA Citizen Science</a:t>
          </a:r>
          <a:endParaRPr lang="en-IE" sz="1600" kern="1200" dirty="0">
            <a:solidFill>
              <a:schemeClr val="bg1"/>
            </a:solidFill>
          </a:endParaRPr>
        </a:p>
      </dsp:txBody>
      <dsp:txXfrm>
        <a:off x="0" y="1797287"/>
        <a:ext cx="5843958" cy="596160"/>
      </dsp:txXfrm>
    </dsp:sp>
    <dsp:sp modelId="{D09AB58E-43D5-4EFF-95BF-6CD67D6961B0}">
      <dsp:nvSpPr>
        <dsp:cNvPr id="0" name=""/>
        <dsp:cNvSpPr/>
      </dsp:nvSpPr>
      <dsp:spPr>
        <a:xfrm>
          <a:off x="0" y="2393447"/>
          <a:ext cx="5843958" cy="599040"/>
        </a:xfrm>
        <a:prstGeom prst="roundRect">
          <a:avLst/>
        </a:prstGeom>
        <a:solidFill>
          <a:schemeClr val="accent2">
            <a:hueOff val="-813413"/>
            <a:satOff val="-41481"/>
            <a:lumOff val="3111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a:solidFill>
                <a:schemeClr val="bg1"/>
              </a:solidFill>
            </a:rPr>
            <a:t>Education, Literacy &amp; Awareness</a:t>
          </a:r>
          <a:endParaRPr lang="en-IE" sz="2000" b="1" kern="1200" dirty="0">
            <a:solidFill>
              <a:schemeClr val="bg1"/>
            </a:solidFill>
          </a:endParaRPr>
        </a:p>
      </dsp:txBody>
      <dsp:txXfrm>
        <a:off x="29243" y="2422690"/>
        <a:ext cx="5785472" cy="540554"/>
      </dsp:txXfrm>
    </dsp:sp>
    <dsp:sp modelId="{AF127D68-AC88-434D-8829-CF93FC338BD7}">
      <dsp:nvSpPr>
        <dsp:cNvPr id="0" name=""/>
        <dsp:cNvSpPr/>
      </dsp:nvSpPr>
      <dsp:spPr>
        <a:xfrm>
          <a:off x="0" y="2992487"/>
          <a:ext cx="5843958"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46" tIns="20320" rIns="113792" bIns="20320" numCol="1" spcCol="1270" anchor="t" anchorCtr="0">
          <a:noAutofit/>
        </a:bodyPr>
        <a:lstStyle/>
        <a:p>
          <a:pPr marL="114300" lvl="1" indent="0" algn="l" defTabSz="533400">
            <a:lnSpc>
              <a:spcPct val="90000"/>
            </a:lnSpc>
            <a:spcBef>
              <a:spcPct val="0"/>
            </a:spcBef>
            <a:spcAft>
              <a:spcPct val="15000"/>
            </a:spcAft>
            <a:buChar char="••"/>
          </a:pPr>
          <a:r>
            <a:rPr lang="en-GB" sz="1600" kern="1200" dirty="0">
              <a:solidFill>
                <a:schemeClr val="bg1"/>
              </a:solidFill>
            </a:rPr>
            <a:t>Youth engagement</a:t>
          </a:r>
          <a:endParaRPr lang="en-IE" sz="1600" kern="1200" dirty="0">
            <a:solidFill>
              <a:schemeClr val="bg1"/>
            </a:solidFill>
          </a:endParaRPr>
        </a:p>
        <a:p>
          <a:pPr marL="114300" lvl="1" indent="0" algn="l" defTabSz="533400">
            <a:lnSpc>
              <a:spcPct val="90000"/>
            </a:lnSpc>
            <a:spcBef>
              <a:spcPct val="0"/>
            </a:spcBef>
            <a:spcAft>
              <a:spcPct val="15000"/>
            </a:spcAft>
            <a:buChar char="••"/>
          </a:pPr>
          <a:r>
            <a:rPr lang="en-GB" sz="1600" kern="1200" dirty="0">
              <a:solidFill>
                <a:schemeClr val="bg1"/>
              </a:solidFill>
            </a:rPr>
            <a:t>Student and school initiatives (Blue Schools, EU4Ocean)</a:t>
          </a:r>
          <a:endParaRPr lang="en-IE" sz="1600" kern="1200" dirty="0">
            <a:solidFill>
              <a:schemeClr val="bg1"/>
            </a:solidFill>
          </a:endParaRPr>
        </a:p>
        <a:p>
          <a:pPr marL="114300" lvl="1" indent="0" algn="l" defTabSz="533400">
            <a:lnSpc>
              <a:spcPct val="90000"/>
            </a:lnSpc>
            <a:spcBef>
              <a:spcPct val="0"/>
            </a:spcBef>
            <a:spcAft>
              <a:spcPct val="15000"/>
            </a:spcAft>
            <a:buChar char="••"/>
          </a:pPr>
          <a:r>
            <a:rPr lang="en-GB" sz="1600" kern="1200" dirty="0">
              <a:solidFill>
                <a:schemeClr val="bg1"/>
              </a:solidFill>
            </a:rPr>
            <a:t>Choose your fish campaign</a:t>
          </a:r>
          <a:endParaRPr lang="en-IE" sz="1600" kern="1200" dirty="0">
            <a:solidFill>
              <a:schemeClr val="bg1"/>
            </a:solidFill>
          </a:endParaRPr>
        </a:p>
      </dsp:txBody>
      <dsp:txXfrm>
        <a:off x="0" y="2992487"/>
        <a:ext cx="5843958" cy="861120"/>
      </dsp:txXfrm>
    </dsp:sp>
    <dsp:sp modelId="{2E6A95FC-C659-4478-8964-3E35665E90B4}">
      <dsp:nvSpPr>
        <dsp:cNvPr id="0" name=""/>
        <dsp:cNvSpPr/>
      </dsp:nvSpPr>
      <dsp:spPr>
        <a:xfrm>
          <a:off x="0" y="3853607"/>
          <a:ext cx="5843958" cy="599040"/>
        </a:xfrm>
        <a:prstGeom prst="roundRect">
          <a:avLst/>
        </a:prstGeom>
        <a:solidFill>
          <a:schemeClr val="accent2">
            <a:hueOff val="-1220119"/>
            <a:satOff val="-62222"/>
            <a:lumOff val="4666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a:solidFill>
                <a:schemeClr val="bg1"/>
              </a:solidFill>
            </a:rPr>
            <a:t>Stewardship and volunteering</a:t>
          </a:r>
          <a:endParaRPr lang="en-IE" sz="2000" b="1" kern="1200" dirty="0">
            <a:solidFill>
              <a:schemeClr val="bg1"/>
            </a:solidFill>
          </a:endParaRPr>
        </a:p>
      </dsp:txBody>
      <dsp:txXfrm>
        <a:off x="29243" y="3882850"/>
        <a:ext cx="5785472" cy="540554"/>
      </dsp:txXfrm>
    </dsp:sp>
    <dsp:sp modelId="{E71612E9-793F-4EC1-9EE4-4BB36244BEDC}">
      <dsp:nvSpPr>
        <dsp:cNvPr id="0" name=""/>
        <dsp:cNvSpPr/>
      </dsp:nvSpPr>
      <dsp:spPr>
        <a:xfrm>
          <a:off x="0" y="4452647"/>
          <a:ext cx="5843958"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46" tIns="20320" rIns="113792" bIns="2032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GB" sz="1600" kern="1200">
              <a:solidFill>
                <a:schemeClr val="bg1"/>
              </a:solidFill>
            </a:rPr>
            <a:t>Community-driven business models </a:t>
          </a:r>
          <a:endParaRPr lang="en-IE" sz="1600" kern="1200" dirty="0">
            <a:solidFill>
              <a:schemeClr val="bg1"/>
            </a:solidFill>
          </a:endParaRPr>
        </a:p>
      </dsp:txBody>
      <dsp:txXfrm>
        <a:off x="0" y="4452647"/>
        <a:ext cx="5843958" cy="529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C18E9-3C0B-47FD-A453-E63A85F289DB}">
      <dsp:nvSpPr>
        <dsp:cNvPr id="0" name=""/>
        <dsp:cNvSpPr/>
      </dsp:nvSpPr>
      <dsp:spPr>
        <a:xfrm>
          <a:off x="-5636023" y="-862915"/>
          <a:ext cx="6711383" cy="6711383"/>
        </a:xfrm>
        <a:prstGeom prst="blockArc">
          <a:avLst>
            <a:gd name="adj1" fmla="val 18900000"/>
            <a:gd name="adj2" fmla="val 2700000"/>
            <a:gd name="adj3" fmla="val 32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B7CF8E-2880-442B-A01F-2C98CB661DE2}">
      <dsp:nvSpPr>
        <dsp:cNvPr id="0" name=""/>
        <dsp:cNvSpPr/>
      </dsp:nvSpPr>
      <dsp:spPr>
        <a:xfrm>
          <a:off x="700130" y="327550"/>
          <a:ext cx="9245374" cy="12983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457" tIns="45720" rIns="45720" bIns="45720" numCol="1" spcCol="1270" anchor="ctr" anchorCtr="0">
          <a:noAutofit/>
        </a:bodyPr>
        <a:lstStyle/>
        <a:p>
          <a:pPr lvl="0" algn="l" defTabSz="800100">
            <a:lnSpc>
              <a:spcPct val="90000"/>
            </a:lnSpc>
            <a:spcBef>
              <a:spcPct val="0"/>
            </a:spcBef>
            <a:spcAft>
              <a:spcPct val="35000"/>
            </a:spcAft>
          </a:pPr>
          <a:r>
            <a:rPr lang="en-GB" sz="1800" kern="1200" dirty="0"/>
            <a:t>Calls </a:t>
          </a:r>
          <a:r>
            <a:rPr lang="en-GB" sz="1800" b="1" kern="1200" dirty="0"/>
            <a:t>closed</a:t>
          </a:r>
          <a:r>
            <a:rPr lang="en-GB" sz="1800" kern="1200" dirty="0"/>
            <a:t> on 12 April, </a:t>
          </a:r>
        </a:p>
        <a:p>
          <a:pPr lvl="0" algn="l" defTabSz="800100">
            <a:lnSpc>
              <a:spcPct val="90000"/>
            </a:lnSpc>
            <a:spcBef>
              <a:spcPct val="0"/>
            </a:spcBef>
            <a:spcAft>
              <a:spcPct val="35000"/>
            </a:spcAft>
          </a:pPr>
          <a:r>
            <a:rPr lang="en-GB" sz="1800" kern="1200" dirty="0"/>
            <a:t>Evaluations ongoing</a:t>
          </a:r>
        </a:p>
        <a:p>
          <a:pPr lvl="0" algn="l" defTabSz="800100">
            <a:lnSpc>
              <a:spcPct val="90000"/>
            </a:lnSpc>
            <a:spcBef>
              <a:spcPct val="0"/>
            </a:spcBef>
            <a:spcAft>
              <a:spcPct val="35000"/>
            </a:spcAft>
          </a:pPr>
          <a:r>
            <a:rPr lang="en-US" sz="1800" kern="1200" dirty="0"/>
            <a:t>EUR 114.3 million</a:t>
          </a:r>
        </a:p>
      </dsp:txBody>
      <dsp:txXfrm>
        <a:off x="700130" y="327550"/>
        <a:ext cx="9245374" cy="1298337"/>
      </dsp:txXfrm>
    </dsp:sp>
    <dsp:sp modelId="{47C543AA-8082-43BB-8A05-85BC2EE9B2E5}">
      <dsp:nvSpPr>
        <dsp:cNvPr id="0" name=""/>
        <dsp:cNvSpPr/>
      </dsp:nvSpPr>
      <dsp:spPr>
        <a:xfrm>
          <a:off x="68800" y="421977"/>
          <a:ext cx="1246388" cy="124638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FFA518-34A6-4977-BA22-CC0C5C3130F0}">
      <dsp:nvSpPr>
        <dsp:cNvPr id="0" name=""/>
        <dsp:cNvSpPr/>
      </dsp:nvSpPr>
      <dsp:spPr>
        <a:xfrm>
          <a:off x="995195" y="1695307"/>
          <a:ext cx="8882924" cy="15091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457" tIns="45720" rIns="45720" bIns="45720" numCol="1" spcCol="1270" anchor="ctr" anchorCtr="0">
          <a:noAutofit/>
        </a:bodyPr>
        <a:lstStyle/>
        <a:p>
          <a:pPr lvl="0" algn="l" defTabSz="800100">
            <a:lnSpc>
              <a:spcPct val="90000"/>
            </a:lnSpc>
            <a:spcBef>
              <a:spcPct val="0"/>
            </a:spcBef>
            <a:spcAft>
              <a:spcPct val="35000"/>
            </a:spcAft>
          </a:pPr>
          <a:r>
            <a:rPr lang="en-GB" sz="1800" kern="1200" dirty="0"/>
            <a:t>WP adoption on 11 May, Calls </a:t>
          </a:r>
          <a:r>
            <a:rPr lang="en-GB" sz="1800" b="1" kern="1200" dirty="0"/>
            <a:t>opened</a:t>
          </a:r>
          <a:r>
            <a:rPr lang="en-GB" sz="1800" kern="1200" dirty="0"/>
            <a:t> on 12 May, </a:t>
          </a:r>
        </a:p>
        <a:p>
          <a:pPr lvl="0" algn="l" defTabSz="800100">
            <a:lnSpc>
              <a:spcPct val="90000"/>
            </a:lnSpc>
            <a:spcBef>
              <a:spcPct val="0"/>
            </a:spcBef>
            <a:spcAft>
              <a:spcPct val="35000"/>
            </a:spcAft>
          </a:pPr>
          <a:r>
            <a:rPr lang="en-GB" sz="1800" kern="1200" dirty="0"/>
            <a:t>calls closing on 27 September 2022 </a:t>
          </a:r>
        </a:p>
        <a:p>
          <a:pPr lvl="0" algn="l" defTabSz="800100">
            <a:lnSpc>
              <a:spcPct val="90000"/>
            </a:lnSpc>
            <a:spcBef>
              <a:spcPct val="0"/>
            </a:spcBef>
            <a:spcAft>
              <a:spcPct val="35000"/>
            </a:spcAft>
          </a:pPr>
          <a:r>
            <a:rPr lang="en-GB" sz="1800" kern="1200" dirty="0"/>
            <a:t>EUR 117.9 million</a:t>
          </a:r>
        </a:p>
      </dsp:txBody>
      <dsp:txXfrm>
        <a:off x="995195" y="1695307"/>
        <a:ext cx="8882924" cy="1509166"/>
      </dsp:txXfrm>
    </dsp:sp>
    <dsp:sp modelId="{3D3EA995-2AC9-471D-94E5-0A0C4B2B4536}">
      <dsp:nvSpPr>
        <dsp:cNvPr id="0" name=""/>
        <dsp:cNvSpPr/>
      </dsp:nvSpPr>
      <dsp:spPr>
        <a:xfrm>
          <a:off x="372034" y="1867849"/>
          <a:ext cx="1246388" cy="124638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85435A-996B-4955-A781-13BCBB0D1296}">
      <dsp:nvSpPr>
        <dsp:cNvPr id="0" name=""/>
        <dsp:cNvSpPr/>
      </dsp:nvSpPr>
      <dsp:spPr>
        <a:xfrm>
          <a:off x="760795" y="3261289"/>
          <a:ext cx="9245374" cy="161105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457" tIns="45720" rIns="45720" bIns="45720" numCol="1" spcCol="1270" anchor="ctr" anchorCtr="0">
          <a:noAutofit/>
        </a:bodyPr>
        <a:lstStyle/>
        <a:p>
          <a:pPr lvl="0" algn="l" defTabSz="800100">
            <a:lnSpc>
              <a:spcPct val="90000"/>
            </a:lnSpc>
            <a:spcBef>
              <a:spcPct val="0"/>
            </a:spcBef>
            <a:spcAft>
              <a:spcPct val="35000"/>
            </a:spcAft>
          </a:pPr>
          <a:r>
            <a:rPr lang="en-GB" sz="1800" kern="1200" dirty="0"/>
            <a:t>In preparation </a:t>
          </a:r>
        </a:p>
        <a:p>
          <a:pPr lvl="0" algn="l" defTabSz="800100">
            <a:lnSpc>
              <a:spcPct val="90000"/>
            </a:lnSpc>
            <a:spcBef>
              <a:spcPct val="0"/>
            </a:spcBef>
            <a:spcAft>
              <a:spcPct val="35000"/>
            </a:spcAft>
          </a:pPr>
          <a:r>
            <a:rPr lang="en-GB" sz="1800" kern="1200" dirty="0"/>
            <a:t>Adoption: Dec 2022 (tbc)</a:t>
          </a:r>
        </a:p>
        <a:p>
          <a:pPr lvl="0" algn="l" defTabSz="800100">
            <a:lnSpc>
              <a:spcPct val="90000"/>
            </a:lnSpc>
            <a:spcBef>
              <a:spcPct val="0"/>
            </a:spcBef>
            <a:spcAft>
              <a:spcPct val="35000"/>
            </a:spcAft>
          </a:pPr>
          <a:r>
            <a:rPr lang="en-US" sz="1800" kern="1200" dirty="0"/>
            <a:t>EUR 111.9 million</a:t>
          </a:r>
          <a:r>
            <a:rPr lang="en-GB" sz="1800" kern="1200" dirty="0"/>
            <a:t> </a:t>
          </a:r>
        </a:p>
      </dsp:txBody>
      <dsp:txXfrm>
        <a:off x="760795" y="3261289"/>
        <a:ext cx="9245374" cy="1611051"/>
      </dsp:txXfrm>
    </dsp:sp>
    <dsp:sp modelId="{FDD901A7-0211-4D5A-A739-27C83C0A8302}">
      <dsp:nvSpPr>
        <dsp:cNvPr id="0" name=""/>
        <dsp:cNvSpPr/>
      </dsp:nvSpPr>
      <dsp:spPr>
        <a:xfrm>
          <a:off x="68800" y="3365248"/>
          <a:ext cx="1246388" cy="124638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8D919-CBFA-47F3-8B58-0861221E7AC0}">
      <dsp:nvSpPr>
        <dsp:cNvPr id="0" name=""/>
        <dsp:cNvSpPr/>
      </dsp:nvSpPr>
      <dsp:spPr>
        <a:xfrm rot="16200000">
          <a:off x="1683543" y="-1683543"/>
          <a:ext cx="2155825" cy="5522912"/>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a:solidFill>
                <a:schemeClr val="tx2"/>
              </a:solidFill>
            </a:rPr>
            <a:t>Baseline studies (HE) </a:t>
          </a:r>
        </a:p>
      </dsp:txBody>
      <dsp:txXfrm rot="5400000">
        <a:off x="-1" y="1"/>
        <a:ext cx="5522912" cy="1616868"/>
      </dsp:txXfrm>
    </dsp:sp>
    <dsp:sp modelId="{61855580-78ED-4F40-9E43-90AE8DE1F499}">
      <dsp:nvSpPr>
        <dsp:cNvPr id="0" name=""/>
        <dsp:cNvSpPr/>
      </dsp:nvSpPr>
      <dsp:spPr>
        <a:xfrm>
          <a:off x="5522912" y="0"/>
          <a:ext cx="5522912" cy="2155825"/>
        </a:xfrm>
        <a:prstGeom prst="round1Rect">
          <a:avLst/>
        </a:prstGeom>
        <a:gradFill rotWithShape="0">
          <a:gsLst>
            <a:gs pos="0">
              <a:schemeClr val="accent5">
                <a:hueOff val="471221"/>
                <a:satOff val="20741"/>
                <a:lumOff val="-9870"/>
                <a:alphaOff val="0"/>
                <a:satMod val="103000"/>
                <a:lumMod val="102000"/>
                <a:tint val="94000"/>
              </a:schemeClr>
            </a:gs>
            <a:gs pos="50000">
              <a:schemeClr val="accent5">
                <a:hueOff val="471221"/>
                <a:satOff val="20741"/>
                <a:lumOff val="-9870"/>
                <a:alphaOff val="0"/>
                <a:satMod val="110000"/>
                <a:lumMod val="100000"/>
                <a:shade val="100000"/>
              </a:schemeClr>
            </a:gs>
            <a:gs pos="100000">
              <a:schemeClr val="accent5">
                <a:hueOff val="471221"/>
                <a:satOff val="20741"/>
                <a:lumOff val="-987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a:solidFill>
                <a:schemeClr val="tx2"/>
              </a:solidFill>
            </a:rPr>
            <a:t>Portfolio of projects and initiatives                          </a:t>
          </a:r>
          <a:r>
            <a:rPr lang="en-US" sz="2400" b="1" kern="1200" dirty="0">
              <a:solidFill>
                <a:schemeClr val="tx2"/>
              </a:solidFill>
            </a:rPr>
            <a:t>(HE and other </a:t>
          </a:r>
          <a:r>
            <a:rPr lang="en-US" sz="2400" b="1" kern="1200" dirty="0" err="1">
              <a:solidFill>
                <a:schemeClr val="tx2"/>
              </a:solidFill>
            </a:rPr>
            <a:t>programmes</a:t>
          </a:r>
          <a:r>
            <a:rPr lang="en-US" sz="2400" b="1" kern="1200" dirty="0">
              <a:solidFill>
                <a:schemeClr val="tx2"/>
              </a:solidFill>
            </a:rPr>
            <a:t>)</a:t>
          </a:r>
        </a:p>
      </dsp:txBody>
      <dsp:txXfrm>
        <a:off x="5522912" y="0"/>
        <a:ext cx="5522912" cy="1616868"/>
      </dsp:txXfrm>
    </dsp:sp>
    <dsp:sp modelId="{F15725DD-28F7-44EB-9802-1DE23AA28632}">
      <dsp:nvSpPr>
        <dsp:cNvPr id="0" name=""/>
        <dsp:cNvSpPr/>
      </dsp:nvSpPr>
      <dsp:spPr>
        <a:xfrm rot="10800000">
          <a:off x="0" y="2155825"/>
          <a:ext cx="5522912" cy="2155825"/>
        </a:xfrm>
        <a:prstGeom prst="round1Rect">
          <a:avLst/>
        </a:prstGeom>
        <a:gradFill rotWithShape="0">
          <a:gsLst>
            <a:gs pos="0">
              <a:schemeClr val="accent5">
                <a:hueOff val="942443"/>
                <a:satOff val="41481"/>
                <a:lumOff val="-19739"/>
                <a:alphaOff val="0"/>
                <a:satMod val="103000"/>
                <a:lumMod val="102000"/>
                <a:tint val="94000"/>
              </a:schemeClr>
            </a:gs>
            <a:gs pos="50000">
              <a:schemeClr val="accent5">
                <a:hueOff val="942443"/>
                <a:satOff val="41481"/>
                <a:lumOff val="-19739"/>
                <a:alphaOff val="0"/>
                <a:satMod val="110000"/>
                <a:lumMod val="100000"/>
                <a:shade val="100000"/>
              </a:schemeClr>
            </a:gs>
            <a:gs pos="100000">
              <a:schemeClr val="accent5">
                <a:hueOff val="942443"/>
                <a:satOff val="41481"/>
                <a:lumOff val="-1973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a:solidFill>
                <a:schemeClr val="tx2"/>
              </a:solidFill>
            </a:rPr>
            <a:t>Coordination and Support Actions (HE)</a:t>
          </a:r>
        </a:p>
      </dsp:txBody>
      <dsp:txXfrm rot="10800000">
        <a:off x="0" y="2694781"/>
        <a:ext cx="5522912" cy="1616868"/>
      </dsp:txXfrm>
    </dsp:sp>
    <dsp:sp modelId="{91244F1E-6D0E-4814-92AA-411C10C797E6}">
      <dsp:nvSpPr>
        <dsp:cNvPr id="0" name=""/>
        <dsp:cNvSpPr/>
      </dsp:nvSpPr>
      <dsp:spPr>
        <a:xfrm rot="5400000">
          <a:off x="7206456" y="472281"/>
          <a:ext cx="2155825" cy="5522912"/>
        </a:xfrm>
        <a:prstGeom prst="round1Rect">
          <a:avLst/>
        </a:prstGeom>
        <a:gradFill rotWithShape="0">
          <a:gsLst>
            <a:gs pos="0">
              <a:schemeClr val="accent5">
                <a:hueOff val="1413664"/>
                <a:satOff val="62222"/>
                <a:lumOff val="-29609"/>
                <a:alphaOff val="0"/>
                <a:satMod val="103000"/>
                <a:lumMod val="102000"/>
                <a:tint val="94000"/>
              </a:schemeClr>
            </a:gs>
            <a:gs pos="50000">
              <a:schemeClr val="accent5">
                <a:hueOff val="1413664"/>
                <a:satOff val="62222"/>
                <a:lumOff val="-29609"/>
                <a:alphaOff val="0"/>
                <a:satMod val="110000"/>
                <a:lumMod val="100000"/>
                <a:shade val="100000"/>
              </a:schemeClr>
            </a:gs>
            <a:gs pos="100000">
              <a:schemeClr val="accent5">
                <a:hueOff val="1413664"/>
                <a:satOff val="62222"/>
                <a:lumOff val="-2960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a:solidFill>
                <a:schemeClr val="tx2"/>
              </a:solidFill>
            </a:rPr>
            <a:t>Mission Implementation Platform (HE)</a:t>
          </a:r>
        </a:p>
      </dsp:txBody>
      <dsp:txXfrm rot="-5400000">
        <a:off x="5522912" y="2694781"/>
        <a:ext cx="5522912" cy="1616868"/>
      </dsp:txXfrm>
    </dsp:sp>
    <dsp:sp modelId="{196C2872-F617-4AC1-AA6A-C5E89065BA0D}">
      <dsp:nvSpPr>
        <dsp:cNvPr id="0" name=""/>
        <dsp:cNvSpPr/>
      </dsp:nvSpPr>
      <dsp:spPr>
        <a:xfrm>
          <a:off x="3542998" y="1429802"/>
          <a:ext cx="3959828" cy="1452045"/>
        </a:xfrm>
        <a:prstGeom prst="roundRect">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solidFill>
                <a:schemeClr val="tx2"/>
              </a:solidFill>
            </a:rPr>
            <a:t>EU strategic and financial support for Mission lighthouses</a:t>
          </a:r>
        </a:p>
      </dsp:txBody>
      <dsp:txXfrm>
        <a:off x="3613881" y="1500685"/>
        <a:ext cx="3818062" cy="1310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15F13-7872-4672-AF57-8B8B97443122}">
      <dsp:nvSpPr>
        <dsp:cNvPr id="0" name=""/>
        <dsp:cNvSpPr/>
      </dsp:nvSpPr>
      <dsp:spPr>
        <a:xfrm>
          <a:off x="-5694867" y="-871876"/>
          <a:ext cx="6781409" cy="6781409"/>
        </a:xfrm>
        <a:prstGeom prst="blockArc">
          <a:avLst>
            <a:gd name="adj1" fmla="val 18900000"/>
            <a:gd name="adj2" fmla="val 2700000"/>
            <a:gd name="adj3" fmla="val 31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24E6BA-CAD3-4318-AA47-5401D983F803}">
      <dsp:nvSpPr>
        <dsp:cNvPr id="0" name=""/>
        <dsp:cNvSpPr/>
      </dsp:nvSpPr>
      <dsp:spPr>
        <a:xfrm>
          <a:off x="699226" y="503765"/>
          <a:ext cx="10347956" cy="10075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9728"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chemeClr val="tx2"/>
              </a:solidFill>
              <a:latin typeface="Arial" panose="020B0604020202020204" pitchFamily="34" charset="0"/>
              <a:ea typeface="+mn-ea"/>
              <a:cs typeface="Arial" panose="020B0604020202020204" pitchFamily="34" charset="0"/>
            </a:rPr>
            <a:t>Sense of ownership: join forces for a </a:t>
          </a:r>
          <a:r>
            <a:rPr lang="en-US" sz="2200" b="1" kern="1200" dirty="0">
              <a:solidFill>
                <a:schemeClr val="tx2"/>
              </a:solidFill>
              <a:latin typeface="Arial" panose="020B0604020202020204" pitchFamily="34" charset="0"/>
              <a:ea typeface="+mn-ea"/>
              <a:cs typeface="Arial" panose="020B0604020202020204" pitchFamily="34" charset="0"/>
            </a:rPr>
            <a:t>transformational change </a:t>
          </a:r>
          <a:r>
            <a:rPr lang="en-US" sz="2200" kern="1200" dirty="0">
              <a:solidFill>
                <a:schemeClr val="tx2"/>
              </a:solidFill>
              <a:latin typeface="Arial" panose="020B0604020202020204" pitchFamily="34" charset="0"/>
              <a:ea typeface="+mn-ea"/>
              <a:cs typeface="Arial" panose="020B0604020202020204" pitchFamily="34" charset="0"/>
            </a:rPr>
            <a:t>for a healthy ocean and waters, thus contributing to the EU Green Deal objectives</a:t>
          </a:r>
        </a:p>
      </dsp:txBody>
      <dsp:txXfrm>
        <a:off x="699226" y="503765"/>
        <a:ext cx="10347956" cy="1007531"/>
      </dsp:txXfrm>
    </dsp:sp>
    <dsp:sp modelId="{75D8A97C-5386-4DAE-A73F-F1719A7D721D}">
      <dsp:nvSpPr>
        <dsp:cNvPr id="0" name=""/>
        <dsp:cNvSpPr/>
      </dsp:nvSpPr>
      <dsp:spPr>
        <a:xfrm>
          <a:off x="69519" y="377824"/>
          <a:ext cx="1259413" cy="125941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647D4-4E12-4C2E-9C18-07DBF7B753AC}">
      <dsp:nvSpPr>
        <dsp:cNvPr id="0" name=""/>
        <dsp:cNvSpPr/>
      </dsp:nvSpPr>
      <dsp:spPr>
        <a:xfrm>
          <a:off x="1065464" y="2015062"/>
          <a:ext cx="9981719" cy="1007531"/>
        </a:xfrm>
        <a:prstGeom prst="rect">
          <a:avLst/>
        </a:prstGeom>
        <a:solidFill>
          <a:schemeClr val="accent5">
            <a:hueOff val="706832"/>
            <a:satOff val="31111"/>
            <a:lumOff val="-14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9728"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chemeClr val="tx2"/>
              </a:solidFill>
              <a:latin typeface="Arial" panose="020B0604020202020204" pitchFamily="34" charset="0"/>
              <a:ea typeface="+mn-ea"/>
              <a:cs typeface="Arial" panose="020B0604020202020204" pitchFamily="34" charset="0"/>
            </a:rPr>
            <a:t>Community of practice: a </a:t>
          </a:r>
          <a:r>
            <a:rPr lang="en-US" sz="2200" b="1" kern="1200" dirty="0">
              <a:solidFill>
                <a:schemeClr val="tx2"/>
              </a:solidFill>
              <a:latin typeface="Arial" panose="020B0604020202020204" pitchFamily="34" charset="0"/>
              <a:ea typeface="+mn-ea"/>
              <a:cs typeface="Arial" panose="020B0604020202020204" pitchFamily="34" charset="0"/>
            </a:rPr>
            <a:t>simple</a:t>
          </a:r>
          <a:r>
            <a:rPr lang="en-US" sz="2200" kern="1200" dirty="0">
              <a:solidFill>
                <a:schemeClr val="tx2"/>
              </a:solidFill>
              <a:latin typeface="Arial" panose="020B0604020202020204" pitchFamily="34" charset="0"/>
              <a:ea typeface="+mn-ea"/>
              <a:cs typeface="Arial" panose="020B0604020202020204" pitchFamily="34" charset="0"/>
            </a:rPr>
            <a:t>, </a:t>
          </a:r>
          <a:r>
            <a:rPr lang="en-US" sz="2200" b="1" i="0" kern="1200" dirty="0">
              <a:solidFill>
                <a:schemeClr val="tx2"/>
              </a:solidFill>
              <a:latin typeface="Arial" panose="020B0604020202020204" pitchFamily="34" charset="0"/>
              <a:ea typeface="+mn-ea"/>
              <a:cs typeface="Arial" panose="020B0604020202020204" pitchFamily="34" charset="0"/>
            </a:rPr>
            <a:t>inclusive, efficient</a:t>
          </a:r>
          <a:r>
            <a:rPr lang="en-US" sz="2200" kern="1200" dirty="0">
              <a:solidFill>
                <a:schemeClr val="tx2"/>
              </a:solidFill>
              <a:latin typeface="Arial" panose="020B0604020202020204" pitchFamily="34" charset="0"/>
              <a:ea typeface="+mn-ea"/>
              <a:cs typeface="Arial" panose="020B0604020202020204" pitchFamily="34" charset="0"/>
            </a:rPr>
            <a:t> and </a:t>
          </a:r>
          <a:r>
            <a:rPr lang="en-US" sz="2200" b="1" kern="1200" dirty="0">
              <a:solidFill>
                <a:schemeClr val="tx2"/>
              </a:solidFill>
              <a:latin typeface="Arial" panose="020B0604020202020204" pitchFamily="34" charset="0"/>
              <a:ea typeface="+mn-ea"/>
              <a:cs typeface="Arial" panose="020B0604020202020204" pitchFamily="34" charset="0"/>
            </a:rPr>
            <a:t>inspirational </a:t>
          </a:r>
          <a:r>
            <a:rPr lang="en-US" sz="2200" kern="1200" dirty="0">
              <a:solidFill>
                <a:schemeClr val="tx2"/>
              </a:solidFill>
              <a:latin typeface="Arial" panose="020B0604020202020204" pitchFamily="34" charset="0"/>
              <a:ea typeface="+mn-ea"/>
              <a:cs typeface="Arial" panose="020B0604020202020204" pitchFamily="34" charset="0"/>
            </a:rPr>
            <a:t>framework to enhance cooperation to deliver </a:t>
          </a:r>
          <a:r>
            <a:rPr lang="en-US" sz="2200" b="1" kern="1200" dirty="0">
              <a:solidFill>
                <a:schemeClr val="tx2"/>
              </a:solidFill>
              <a:latin typeface="Arial" panose="020B0604020202020204" pitchFamily="34" charset="0"/>
              <a:ea typeface="+mn-ea"/>
              <a:cs typeface="Arial" panose="020B0604020202020204" pitchFamily="34" charset="0"/>
            </a:rPr>
            <a:t>on Mission objectives</a:t>
          </a:r>
        </a:p>
      </dsp:txBody>
      <dsp:txXfrm>
        <a:off x="1065464" y="2015062"/>
        <a:ext cx="9981719" cy="1007531"/>
      </dsp:txXfrm>
    </dsp:sp>
    <dsp:sp modelId="{01DAD8BD-1C0B-4FEF-B105-8A591FD58FA1}">
      <dsp:nvSpPr>
        <dsp:cNvPr id="0" name=""/>
        <dsp:cNvSpPr/>
      </dsp:nvSpPr>
      <dsp:spPr>
        <a:xfrm>
          <a:off x="435757" y="1889121"/>
          <a:ext cx="1259413" cy="1259413"/>
        </a:xfrm>
        <a:prstGeom prst="ellipse">
          <a:avLst/>
        </a:prstGeom>
        <a:solidFill>
          <a:schemeClr val="lt1">
            <a:hueOff val="0"/>
            <a:satOff val="0"/>
            <a:lumOff val="0"/>
            <a:alphaOff val="0"/>
          </a:schemeClr>
        </a:solidFill>
        <a:ln w="12700" cap="flat" cmpd="sng" algn="ctr">
          <a:solidFill>
            <a:schemeClr val="accent5">
              <a:hueOff val="706832"/>
              <a:satOff val="31111"/>
              <a:lumOff val="-148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CEA84A-9353-49EF-832A-C5FA4550A0B7}">
      <dsp:nvSpPr>
        <dsp:cNvPr id="0" name=""/>
        <dsp:cNvSpPr/>
      </dsp:nvSpPr>
      <dsp:spPr>
        <a:xfrm>
          <a:off x="699226" y="3526359"/>
          <a:ext cx="10347956" cy="1007531"/>
        </a:xfrm>
        <a:prstGeom prst="rect">
          <a:avLst/>
        </a:prstGeom>
        <a:solidFill>
          <a:schemeClr val="accent5">
            <a:hueOff val="1413664"/>
            <a:satOff val="62222"/>
            <a:lumOff val="-296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9728" tIns="55880" rIns="55880" bIns="55880" numCol="1" spcCol="1270" anchor="ctr" anchorCtr="0">
          <a:noAutofit/>
        </a:bodyPr>
        <a:lstStyle/>
        <a:p>
          <a:pPr lvl="0" algn="l" defTabSz="977900">
            <a:lnSpc>
              <a:spcPct val="90000"/>
            </a:lnSpc>
            <a:spcBef>
              <a:spcPct val="0"/>
            </a:spcBef>
            <a:spcAft>
              <a:spcPct val="35000"/>
            </a:spcAft>
          </a:pPr>
          <a:r>
            <a:rPr lang="en-US" sz="2200" b="0" kern="1200" dirty="0">
              <a:solidFill>
                <a:schemeClr val="tx2"/>
              </a:solidFill>
              <a:latin typeface="Arial" panose="020B0604020202020204" pitchFamily="34" charset="0"/>
              <a:ea typeface="+mn-ea"/>
              <a:cs typeface="Arial" panose="020B0604020202020204" pitchFamily="34" charset="0"/>
            </a:rPr>
            <a:t>Non-binding engagement, </a:t>
          </a:r>
          <a:r>
            <a:rPr lang="en-US" sz="2200" b="1" kern="1200" dirty="0">
              <a:solidFill>
                <a:schemeClr val="tx2"/>
              </a:solidFill>
              <a:latin typeface="Arial" panose="020B0604020202020204" pitchFamily="34" charset="0"/>
              <a:ea typeface="+mn-ea"/>
              <a:cs typeface="Arial" panose="020B0604020202020204" pitchFamily="34" charset="0"/>
            </a:rPr>
            <a:t>open</a:t>
          </a:r>
          <a:r>
            <a:rPr lang="en-US" sz="2200" kern="1200" dirty="0">
              <a:solidFill>
                <a:schemeClr val="tx2"/>
              </a:solidFill>
              <a:latin typeface="Arial" panose="020B0604020202020204" pitchFamily="34" charset="0"/>
              <a:ea typeface="+mn-ea"/>
              <a:cs typeface="Arial" panose="020B0604020202020204" pitchFamily="34" charset="0"/>
            </a:rPr>
            <a:t> to any public or private interested parties</a:t>
          </a:r>
        </a:p>
      </dsp:txBody>
      <dsp:txXfrm>
        <a:off x="699226" y="3526359"/>
        <a:ext cx="10347956" cy="1007531"/>
      </dsp:txXfrm>
    </dsp:sp>
    <dsp:sp modelId="{92A8F54F-FA3E-421D-8A6F-A5AD6168DCED}">
      <dsp:nvSpPr>
        <dsp:cNvPr id="0" name=""/>
        <dsp:cNvSpPr/>
      </dsp:nvSpPr>
      <dsp:spPr>
        <a:xfrm>
          <a:off x="69519" y="3400417"/>
          <a:ext cx="1259413" cy="1259413"/>
        </a:xfrm>
        <a:prstGeom prst="ellipse">
          <a:avLst/>
        </a:prstGeom>
        <a:solidFill>
          <a:schemeClr val="lt1">
            <a:hueOff val="0"/>
            <a:satOff val="0"/>
            <a:lumOff val="0"/>
            <a:alphaOff val="0"/>
          </a:schemeClr>
        </a:solidFill>
        <a:ln w="12700" cap="flat" cmpd="sng" algn="ctr">
          <a:solidFill>
            <a:schemeClr val="accent5">
              <a:hueOff val="1413664"/>
              <a:satOff val="62222"/>
              <a:lumOff val="-2960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04636-EE0D-485C-9734-2BE01C84311F}"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7C114-EAAA-458E-83A0-501C4B249480}" type="slidenum">
              <a:rPr lang="en-US" smtClean="0"/>
              <a:t>‹#›</a:t>
            </a:fld>
            <a:endParaRPr lang="en-US"/>
          </a:p>
        </p:txBody>
      </p:sp>
    </p:spTree>
    <p:extLst>
      <p:ext uri="{BB962C8B-B14F-4D97-AF65-F5344CB8AC3E}">
        <p14:creationId xmlns:p14="http://schemas.microsoft.com/office/powerpoint/2010/main" val="120033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24165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FA57C114-EAAA-458E-83A0-501C4B249480}" type="slidenum">
              <a:rPr lang="en-US" smtClean="0"/>
              <a:t>10</a:t>
            </a:fld>
            <a:endParaRPr lang="en-US"/>
          </a:p>
        </p:txBody>
      </p:sp>
    </p:spTree>
    <p:extLst>
      <p:ext uri="{BB962C8B-B14F-4D97-AF65-F5344CB8AC3E}">
        <p14:creationId xmlns:p14="http://schemas.microsoft.com/office/powerpoint/2010/main" val="175350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7C114-EAAA-458E-83A0-501C4B249480}" type="slidenum">
              <a:rPr lang="en-US" smtClean="0"/>
              <a:t>11</a:t>
            </a:fld>
            <a:endParaRPr lang="en-US"/>
          </a:p>
        </p:txBody>
      </p:sp>
    </p:spTree>
    <p:extLst>
      <p:ext uri="{BB962C8B-B14F-4D97-AF65-F5344CB8AC3E}">
        <p14:creationId xmlns:p14="http://schemas.microsoft.com/office/powerpoint/2010/main" val="53847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48387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A57C114-EAAA-458E-83A0-501C4B249480}" type="slidenum">
              <a:rPr lang="en-US" smtClean="0"/>
              <a:t>2</a:t>
            </a:fld>
            <a:endParaRPr lang="en-US"/>
          </a:p>
        </p:txBody>
      </p:sp>
    </p:spTree>
    <p:extLst>
      <p:ext uri="{BB962C8B-B14F-4D97-AF65-F5344CB8AC3E}">
        <p14:creationId xmlns:p14="http://schemas.microsoft.com/office/powerpoint/2010/main" val="118764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69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7C114-EAAA-458E-83A0-501C4B249480}" type="slidenum">
              <a:rPr lang="en-US" smtClean="0"/>
              <a:t>4</a:t>
            </a:fld>
            <a:endParaRPr lang="en-US"/>
          </a:p>
        </p:txBody>
      </p:sp>
    </p:spTree>
    <p:extLst>
      <p:ext uri="{BB962C8B-B14F-4D97-AF65-F5344CB8AC3E}">
        <p14:creationId xmlns:p14="http://schemas.microsoft.com/office/powerpoint/2010/main" val="389094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57C114-EAAA-458E-83A0-501C4B249480}" type="slidenum">
              <a:rPr lang="en-US" smtClean="0"/>
              <a:t>5</a:t>
            </a:fld>
            <a:endParaRPr lang="en-US"/>
          </a:p>
        </p:txBody>
      </p:sp>
    </p:spTree>
    <p:extLst>
      <p:ext uri="{BB962C8B-B14F-4D97-AF65-F5344CB8AC3E}">
        <p14:creationId xmlns:p14="http://schemas.microsoft.com/office/powerpoint/2010/main" val="275734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11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090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FA57C114-EAAA-458E-83A0-501C4B249480}" type="slidenum">
              <a:rPr lang="en-US" smtClean="0"/>
              <a:t>8</a:t>
            </a:fld>
            <a:endParaRPr lang="en-US"/>
          </a:p>
        </p:txBody>
      </p:sp>
    </p:spTree>
    <p:extLst>
      <p:ext uri="{BB962C8B-B14F-4D97-AF65-F5344CB8AC3E}">
        <p14:creationId xmlns:p14="http://schemas.microsoft.com/office/powerpoint/2010/main" val="427498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767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329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 y="0"/>
            <a:ext cx="12191873" cy="6858070"/>
          </a:xfrm>
          <a:prstGeom prst="rect">
            <a:avLst/>
          </a:prstGeom>
        </p:spPr>
      </p:pic>
      <p:sp>
        <p:nvSpPr>
          <p:cNvPr id="2" name="Title 1"/>
          <p:cNvSpPr>
            <a:spLocks noGrp="1"/>
          </p:cNvSpPr>
          <p:nvPr>
            <p:ph type="ctrTitle"/>
          </p:nvPr>
        </p:nvSpPr>
        <p:spPr>
          <a:xfrm>
            <a:off x="406404" y="4350657"/>
            <a:ext cx="9144000" cy="933763"/>
          </a:xfrm>
          <a:prstGeom prst="rect">
            <a:avLst/>
          </a:prstGeom>
        </p:spPr>
        <p:txBody>
          <a:bodyPr anchor="b">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20913" y="5305880"/>
            <a:ext cx="9144000" cy="1655762"/>
          </a:xfrm>
          <a:prstGeom prst="rect">
            <a:avLst/>
          </a:prstGeom>
        </p:spPr>
        <p:txBody>
          <a:bodyPr>
            <a:normAutofit/>
          </a:bodyPr>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35041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40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67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55241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a:p>
        </p:txBody>
      </p:sp>
    </p:spTree>
    <p:extLst>
      <p:ext uri="{BB962C8B-B14F-4D97-AF65-F5344CB8AC3E}">
        <p14:creationId xmlns:p14="http://schemas.microsoft.com/office/powerpoint/2010/main" val="3305351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469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3377573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155864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2306897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1077589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4189353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 y="0"/>
            <a:ext cx="12191873" cy="6858070"/>
          </a:xfrm>
          <a:prstGeom prst="rect">
            <a:avLst/>
          </a:prstGeom>
        </p:spPr>
      </p:pic>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
        <p:nvSpPr>
          <p:cNvPr id="6" name="Title 1"/>
          <p:cNvSpPr>
            <a:spLocks noGrp="1"/>
          </p:cNvSpPr>
          <p:nvPr>
            <p:ph type="title" hasCustomPrompt="1"/>
          </p:nvPr>
        </p:nvSpPr>
        <p:spPr>
          <a:xfrm>
            <a:off x="555969" y="3082917"/>
            <a:ext cx="11080186" cy="1616083"/>
          </a:xfrm>
          <a:prstGeom prst="rect">
            <a:avLst/>
          </a:prstGeom>
        </p:spPr>
        <p:txBody>
          <a:bodyPr>
            <a:normAutofit/>
          </a:bodyPr>
          <a:lstStyle>
            <a:lvl1pPr algn="ctr">
              <a:defRPr sz="4000" b="1">
                <a:solidFill>
                  <a:schemeClr val="accent1"/>
                </a:solidFill>
                <a:latin typeface="Arial" panose="020B0604020202020204" pitchFamily="34" charset="0"/>
                <a:cs typeface="Arial" panose="020B0604020202020204" pitchFamily="34" charset="0"/>
              </a:defRPr>
            </a:lvl1pPr>
          </a:lstStyle>
          <a:p>
            <a:r>
              <a:rPr lang="en-US"/>
              <a:t>Section Titles</a:t>
            </a:r>
            <a:endParaRPr lang="en-GB"/>
          </a:p>
        </p:txBody>
      </p:sp>
    </p:spTree>
    <p:extLst>
      <p:ext uri="{BB962C8B-B14F-4D97-AF65-F5344CB8AC3E}">
        <p14:creationId xmlns:p14="http://schemas.microsoft.com/office/powerpoint/2010/main" val="92830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a:t>Insert your quote here</a:t>
            </a:r>
            <a:endParaRPr lang="en-GB"/>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a:t>Profession</a:t>
            </a:r>
          </a:p>
        </p:txBody>
      </p:sp>
    </p:spTree>
    <p:extLst>
      <p:ext uri="{BB962C8B-B14F-4D97-AF65-F5344CB8AC3E}">
        <p14:creationId xmlns:p14="http://schemas.microsoft.com/office/powerpoint/2010/main" val="2520192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a:solidFill>
                  <a:schemeClr val="tx1"/>
                </a:solidFill>
              </a:rPr>
              <a:t>© European Union 2021</a:t>
            </a:r>
          </a:p>
          <a:p>
            <a:pPr marL="0" indent="0" algn="just">
              <a:buNone/>
            </a:pPr>
            <a:r>
              <a:rPr lang="en-US" sz="600" b="0" kern="0">
                <a:solidFill>
                  <a:schemeClr val="tx1"/>
                </a:solidFill>
              </a:rPr>
              <a:t>Unless otherwise noted the reuse of this presentation is </a:t>
            </a:r>
            <a:r>
              <a:rPr lang="en-US" sz="600" b="0" kern="0" err="1">
                <a:solidFill>
                  <a:schemeClr val="tx1"/>
                </a:solidFill>
              </a:rPr>
              <a:t>authorised</a:t>
            </a:r>
            <a:r>
              <a:rPr lang="en-US" sz="600" b="0" kern="0">
                <a:solidFill>
                  <a:schemeClr val="tx1"/>
                </a:solidFill>
              </a:rPr>
              <a:t> under the </a:t>
            </a:r>
            <a:r>
              <a:rPr lang="en-US" sz="600" b="0" u="sng" kern="0">
                <a:solidFill>
                  <a:schemeClr val="tx1"/>
                </a:solidFill>
              </a:rPr>
              <a:t>CC BY 4.0</a:t>
            </a:r>
            <a:r>
              <a:rPr lang="en-US" sz="600" b="1" kern="0">
                <a:solidFill>
                  <a:schemeClr val="tx1"/>
                </a:solidFill>
              </a:rPr>
              <a:t>  </a:t>
            </a:r>
            <a:r>
              <a:rPr lang="en-US" sz="600" b="0" ker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a:solidFill>
                  <a:schemeClr val="tx1"/>
                </a:solidFill>
              </a:rPr>
              <a:t>Image credits: © </a:t>
            </a:r>
            <a:r>
              <a:rPr lang="en-GB" sz="600" kern="0" err="1">
                <a:solidFill>
                  <a:schemeClr val="tx1"/>
                </a:solidFill>
              </a:rPr>
              <a:t>ivector</a:t>
            </a:r>
            <a:r>
              <a:rPr lang="en-GB" sz="600" kern="0">
                <a:solidFill>
                  <a:schemeClr val="tx1"/>
                </a:solidFill>
              </a:rPr>
              <a:t> #235536634, #249868181, #251163013, #266009682, #273480523, #362422833, #241215668, #244690530, #245719946, #251163053, #252508849, 2020. Source: Stock.Adobe.com. </a:t>
            </a:r>
            <a:r>
              <a:rPr lang="en-US" sz="600" kern="0">
                <a:solidFill>
                  <a:schemeClr val="tx1"/>
                </a:solidFill>
              </a:rPr>
              <a:t>Icons © </a:t>
            </a:r>
            <a:r>
              <a:rPr lang="en-US" sz="600" kern="0" err="1">
                <a:solidFill>
                  <a:schemeClr val="tx1"/>
                </a:solidFill>
              </a:rPr>
              <a:t>Flaticon</a:t>
            </a:r>
            <a:r>
              <a:rPr lang="en-US" sz="600" kern="0">
                <a:solidFill>
                  <a:schemeClr val="tx1"/>
                </a:solidFill>
              </a:rPr>
              <a:t> – all rights reserved.</a:t>
            </a:r>
            <a:endParaRPr lang="en-GB" sz="600" kern="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1914923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4194270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 y="249"/>
            <a:ext cx="12191427" cy="6857821"/>
          </a:xfrm>
          <a:prstGeom prst="rect">
            <a:avLst/>
          </a:prstGeom>
        </p:spPr>
      </p:pic>
      <p:sp>
        <p:nvSpPr>
          <p:cNvPr id="5" name="Title 1"/>
          <p:cNvSpPr>
            <a:spLocks noGrp="1"/>
          </p:cNvSpPr>
          <p:nvPr>
            <p:ph type="ctrTitle" hasCustomPrompt="1"/>
          </p:nvPr>
        </p:nvSpPr>
        <p:spPr>
          <a:xfrm>
            <a:off x="406404" y="4350657"/>
            <a:ext cx="9144000" cy="933763"/>
          </a:xfrm>
          <a:prstGeom prst="rect">
            <a:avLst/>
          </a:prstGeom>
        </p:spPr>
        <p:txBody>
          <a:bodyPr anchor="b">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6" name="Subtitle 2"/>
          <p:cNvSpPr>
            <a:spLocks noGrp="1"/>
          </p:cNvSpPr>
          <p:nvPr>
            <p:ph type="subTitle" idx="1" hasCustomPrompt="1"/>
          </p:nvPr>
        </p:nvSpPr>
        <p:spPr>
          <a:xfrm>
            <a:off x="420913" y="5305880"/>
            <a:ext cx="9144000" cy="1655762"/>
          </a:xfrm>
          <a:prstGeom prst="rect">
            <a:avLst/>
          </a:prstGeom>
        </p:spPr>
        <p:txBody>
          <a:bodyPr>
            <a:normAutofit/>
          </a:bodyPr>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GB"/>
          </a:p>
        </p:txBody>
      </p:sp>
    </p:spTree>
    <p:extLst>
      <p:ext uri="{BB962C8B-B14F-4D97-AF65-F5344CB8AC3E}">
        <p14:creationId xmlns:p14="http://schemas.microsoft.com/office/powerpoint/2010/main" val="1829627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4" y="1213"/>
            <a:ext cx="12187431" cy="6855572"/>
          </a:xfrm>
          <a:prstGeom prst="rect">
            <a:avLst/>
          </a:prstGeom>
        </p:spPr>
      </p:pic>
    </p:spTree>
    <p:extLst>
      <p:ext uri="{BB962C8B-B14F-4D97-AF65-F5344CB8AC3E}">
        <p14:creationId xmlns:p14="http://schemas.microsoft.com/office/powerpoint/2010/main" val="3826092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571"/>
            <a:ext cx="12187429" cy="6856857"/>
          </a:xfrm>
          <a:prstGeom prst="rect">
            <a:avLst/>
          </a:prstGeom>
        </p:spPr>
      </p:pic>
      <p:sp>
        <p:nvSpPr>
          <p:cNvPr id="4" name="Title 1"/>
          <p:cNvSpPr>
            <a:spLocks noGrp="1"/>
          </p:cNvSpPr>
          <p:nvPr>
            <p:ph type="ctrTitle"/>
          </p:nvPr>
        </p:nvSpPr>
        <p:spPr>
          <a:xfrm>
            <a:off x="1433015" y="4585643"/>
            <a:ext cx="10399593" cy="603239"/>
          </a:xfrm>
          <a:prstGeom prst="rect">
            <a:avLst/>
          </a:prstGeo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801296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
        <p:nvSpPr>
          <p:cNvPr id="6" name="Title 1"/>
          <p:cNvSpPr>
            <a:spLocks noGrp="1"/>
          </p:cNvSpPr>
          <p:nvPr>
            <p:ph type="title" hasCustomPrompt="1"/>
          </p:nvPr>
        </p:nvSpPr>
        <p:spPr>
          <a:xfrm>
            <a:off x="555969" y="3082917"/>
            <a:ext cx="11080186" cy="1616083"/>
          </a:xfrm>
          <a:prstGeom prst="rect">
            <a:avLst/>
          </a:prstGeom>
        </p:spPr>
        <p:txBody>
          <a:bodyPr>
            <a:normAutofit/>
          </a:bodyPr>
          <a:lstStyle>
            <a:lvl1pPr algn="ctr">
              <a:defRPr sz="4000" b="1">
                <a:solidFill>
                  <a:schemeClr val="accent1"/>
                </a:solidFill>
                <a:latin typeface="Arial" panose="020B0604020202020204" pitchFamily="34" charset="0"/>
                <a:cs typeface="Arial" panose="020B0604020202020204" pitchFamily="34" charset="0"/>
              </a:defRPr>
            </a:lvl1pPr>
          </a:lstStyle>
          <a:p>
            <a:r>
              <a:rPr lang="en-US"/>
              <a:t>Section Titles</a:t>
            </a:r>
            <a:endParaRPr lang="en-GB"/>
          </a:p>
        </p:txBody>
      </p:sp>
    </p:spTree>
    <p:extLst>
      <p:ext uri="{BB962C8B-B14F-4D97-AF65-F5344CB8AC3E}">
        <p14:creationId xmlns:p14="http://schemas.microsoft.com/office/powerpoint/2010/main" val="319111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2857060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 y="250"/>
            <a:ext cx="12190857" cy="6857499"/>
          </a:xfrm>
          <a:prstGeom prst="rect">
            <a:avLst/>
          </a:prstGeom>
        </p:spPr>
      </p:pic>
      <p:sp>
        <p:nvSpPr>
          <p:cNvPr id="5" name="TextBox 4"/>
          <p:cNvSpPr txBox="1"/>
          <p:nvPr userDrawn="1"/>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European Union,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56990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 y="0"/>
            <a:ext cx="12191748" cy="6858000"/>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73440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 y="0"/>
            <a:ext cx="12191748" cy="6858000"/>
          </a:xfrm>
          <a:prstGeom prst="rect">
            <a:avLst/>
          </a:prstGeom>
        </p:spPr>
      </p:pic>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sp>
        <p:nvSpPr>
          <p:cNvPr id="5" name="TextBox 4"/>
          <p:cNvSpPr txBox="1"/>
          <p:nvPr userDrawn="1"/>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European Union,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01582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err="1">
                  <a:solidFill>
                    <a:schemeClr val="bg1"/>
                  </a:solidFill>
                  <a:latin typeface="EC Square Sans Pro Light" panose="020B0506000000020004" pitchFamily="34" charset="0"/>
                </a:rPr>
                <a:t>Research</a:t>
              </a:r>
              <a:r>
                <a:rPr lang="fr-BE" sz="930" b="0" i="1">
                  <a:solidFill>
                    <a:schemeClr val="bg1"/>
                  </a:solidFill>
                  <a:latin typeface="EC Square Sans Pro Light" panose="020B0506000000020004" pitchFamily="34" charset="0"/>
                </a:rPr>
                <a:t> and Innovation </a:t>
              </a:r>
              <a:endParaRPr lang="en-GB" sz="930" b="0" i="1"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Name of the </a:t>
            </a:r>
            <a:r>
              <a:rPr lang="fr-BE" err="1"/>
              <a:t>Event</a:t>
            </a:r>
            <a:endParaRPr lang="en-GB"/>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a:t>Speaker Name</a:t>
            </a:r>
            <a:endParaRPr lang="en-GB"/>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Date of the </a:t>
            </a:r>
            <a:r>
              <a:rPr lang="fr-BE" err="1"/>
              <a:t>Event</a:t>
            </a:r>
            <a:endParaRPr lang="en-GB"/>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a:solidFill>
                  <a:schemeClr val="tx2"/>
                </a:solidFill>
              </a:rPr>
              <a:t>THE EU</a:t>
            </a:r>
            <a:br>
              <a:rPr lang="en-US" b="1">
                <a:solidFill>
                  <a:schemeClr val="tx2"/>
                </a:solidFill>
              </a:rPr>
            </a:br>
            <a:r>
              <a:rPr lang="en-US" b="1">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a:solidFill>
                  <a:schemeClr val="tx2"/>
                </a:solidFill>
              </a:rPr>
              <a:t>PROGRAMME</a:t>
            </a:r>
            <a:endParaRPr lang="en-GB" sz="1900" spc="80" baseline="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a:t>2021 – 2027</a:t>
            </a:r>
            <a:endParaRPr lang="en-GB" b="0" spc="70" baseline="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170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2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8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92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308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119539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spTree>
    <p:extLst>
      <p:ext uri="{BB962C8B-B14F-4D97-AF65-F5344CB8AC3E}">
        <p14:creationId xmlns:p14="http://schemas.microsoft.com/office/powerpoint/2010/main" val="3775898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87"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227006643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research-and-innovation.ec.europa.eu/funding/funding-opportunities/funding-programmes-and-open-calls/horizon-europe/eu-missions-horizon-europe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ec.europa.eu/eusurvey/runner/MissionOceanWatersCharter" TargetMode="External"/><Relationship Id="rId4" Type="http://schemas.openxmlformats.org/officeDocument/2006/relationships/hyperlink" Target="https://research-and-innovation.ec.europa.eu/funding/funding-opportunities/funding-programmes-and-open-calls/horizon-europe/eu-missions-horizon-europe/restore-our-ocean-and-waters_e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7.jpeg"/><Relationship Id="rId7" Type="http://schemas.openxmlformats.org/officeDocument/2006/relationships/diagramLayout" Target="../diagrams/layout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Data" Target="../diagrams/data3.xml"/><Relationship Id="rId5" Type="http://schemas.openxmlformats.org/officeDocument/2006/relationships/image" Target="../media/image39.jpg"/><Relationship Id="rId10" Type="http://schemas.microsoft.com/office/2007/relationships/diagramDrawing" Target="../diagrams/drawing3.xml"/><Relationship Id="rId4" Type="http://schemas.openxmlformats.org/officeDocument/2006/relationships/image" Target="../media/image38.jpe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350" y="5096980"/>
            <a:ext cx="10399593" cy="10287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a:lstStyle>
          <a:p>
            <a:pPr>
              <a:lnSpc>
                <a:spcPct val="100000"/>
              </a:lnSpc>
              <a:spcBef>
                <a:spcPts val="0"/>
              </a:spcBef>
              <a:spcAft>
                <a:spcPts val="600"/>
              </a:spcAft>
            </a:pPr>
            <a:endParaRPr lang="en-GB"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635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9" y="1203022"/>
            <a:ext cx="11045707" cy="519453"/>
          </a:xfrm>
        </p:spPr>
        <p:txBody>
          <a:bodyPr>
            <a:normAutofit fontScale="90000"/>
          </a:bodyPr>
          <a:lstStyle/>
          <a:p>
            <a:r>
              <a:rPr lang="en-IE" dirty="0" err="1" smtClean="0"/>
              <a:t>Usefull</a:t>
            </a:r>
            <a:r>
              <a:rPr lang="en-IE" dirty="0" smtClean="0"/>
              <a:t> links:</a:t>
            </a:r>
            <a:endParaRPr lang="fr-BE" dirty="0"/>
          </a:p>
        </p:txBody>
      </p:sp>
      <p:sp>
        <p:nvSpPr>
          <p:cNvPr id="3" name="Content Placeholder 2"/>
          <p:cNvSpPr>
            <a:spLocks noGrp="1"/>
          </p:cNvSpPr>
          <p:nvPr>
            <p:ph idx="1"/>
          </p:nvPr>
        </p:nvSpPr>
        <p:spPr>
          <a:xfrm>
            <a:off x="0" y="1786270"/>
            <a:ext cx="12036056" cy="4848446"/>
          </a:xfrm>
        </p:spPr>
        <p:txBody>
          <a:bodyPr/>
          <a:lstStyle/>
          <a:p>
            <a:pPr lvl="0"/>
            <a:r>
              <a:rPr lang="fr-BE" dirty="0"/>
              <a:t>Missions page: </a:t>
            </a:r>
            <a:r>
              <a:rPr lang="fr-BE" u="sng" dirty="0">
                <a:hlinkClick r:id="rId3"/>
              </a:rPr>
              <a:t>https://research-and-innovation.ec.europa.eu/funding/funding-opportunities/funding-programmes-and-open-calls/horizon-europe/eu-missions-horizon-europe_en</a:t>
            </a:r>
            <a:endParaRPr lang="fr-BE" dirty="0"/>
          </a:p>
          <a:p>
            <a:pPr lvl="0"/>
            <a:r>
              <a:rPr lang="fr-BE" dirty="0"/>
              <a:t>Mission Ocean page: </a:t>
            </a:r>
            <a:r>
              <a:rPr lang="fr-BE" u="sng" dirty="0">
                <a:hlinkClick r:id="rId4"/>
              </a:rPr>
              <a:t>https://research-and-innovation.ec.europa.eu/funding/funding-opportunities/funding-programmes-and-open-calls/horizon-europe/eu-missions-horizon-europe/restore-our-ocean-and-waters_en</a:t>
            </a:r>
            <a:endParaRPr lang="fr-BE" dirty="0"/>
          </a:p>
          <a:p>
            <a:pPr lvl="0"/>
            <a:r>
              <a:rPr lang="en-US" dirty="0">
                <a:solidFill>
                  <a:srgbClr val="FF0000"/>
                </a:solidFill>
              </a:rPr>
              <a:t>Mission Ocean Charter activity submission: </a:t>
            </a:r>
            <a:r>
              <a:rPr lang="en-US" u="sng" dirty="0">
                <a:solidFill>
                  <a:srgbClr val="FF0000"/>
                </a:solidFill>
                <a:hlinkClick r:id="rId5"/>
              </a:rPr>
              <a:t>https://ec.europa.eu/eusurvey/runner/MissionOceanWatersCharter</a:t>
            </a:r>
            <a:endParaRPr lang="fr-BE" dirty="0">
              <a:solidFill>
                <a:srgbClr val="FF0000"/>
              </a:solidFill>
            </a:endParaRPr>
          </a:p>
          <a:p>
            <a:endParaRPr lang="fr-BE" dirty="0"/>
          </a:p>
        </p:txBody>
      </p:sp>
    </p:spTree>
    <p:extLst>
      <p:ext uri="{BB962C8B-B14F-4D97-AF65-F5344CB8AC3E}">
        <p14:creationId xmlns:p14="http://schemas.microsoft.com/office/powerpoint/2010/main" val="18421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520440"/>
            <a:ext cx="12192000" cy="1682496"/>
          </a:xfrm>
        </p:spPr>
        <p:txBody>
          <a:bodyPr/>
          <a:lstStyle/>
          <a:p>
            <a:r>
              <a:rPr lang="en-GB" sz="2400" b="1" dirty="0"/>
              <a:t>#MissionOcean </a:t>
            </a:r>
          </a:p>
          <a:p>
            <a:r>
              <a:rPr lang="en-GB" sz="2400" b="1" dirty="0"/>
              <a:t>#EUmissions  </a:t>
            </a:r>
          </a:p>
          <a:p>
            <a:r>
              <a:rPr lang="en-GB" sz="2400" b="1" dirty="0"/>
              <a:t>#HorizonEU</a:t>
            </a:r>
          </a:p>
          <a:p>
            <a:endParaRPr lang="en-GB" sz="2400" b="1" dirty="0"/>
          </a:p>
          <a:p>
            <a:endParaRPr lang="en-GB" sz="2400" b="1" dirty="0"/>
          </a:p>
        </p:txBody>
      </p:sp>
    </p:spTree>
    <p:extLst>
      <p:ext uri="{BB962C8B-B14F-4D97-AF65-F5344CB8AC3E}">
        <p14:creationId xmlns:p14="http://schemas.microsoft.com/office/powerpoint/2010/main" val="273448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816718"/>
            <a:ext cx="11045707" cy="1325563"/>
          </a:xfrm>
        </p:spPr>
        <p:txBody>
          <a:bodyPr>
            <a:normAutofit/>
          </a:bodyPr>
          <a:lstStyle/>
          <a:p>
            <a:r>
              <a:rPr lang="en-GB" sz="3200" dirty="0">
                <a:solidFill>
                  <a:srgbClr val="004494"/>
                </a:solidFill>
                <a:latin typeface="Arial"/>
                <a:ea typeface="+mn-ea"/>
              </a:rPr>
              <a:t>Mission objectives and targets</a:t>
            </a:r>
            <a:endParaRPr lang="en-US" sz="3200" dirty="0">
              <a:solidFill>
                <a:srgbClr val="004494"/>
              </a:solidFill>
              <a:latin typeface="Arial"/>
              <a:ea typeface="+mn-ea"/>
            </a:endParaRPr>
          </a:p>
        </p:txBody>
      </p:sp>
      <p:sp>
        <p:nvSpPr>
          <p:cNvPr id="3" name="Content Placeholder 2"/>
          <p:cNvSpPr>
            <a:spLocks noGrp="1"/>
          </p:cNvSpPr>
          <p:nvPr>
            <p:ph idx="1"/>
          </p:nvPr>
        </p:nvSpPr>
        <p:spPr>
          <a:xfrm>
            <a:off x="1952648" y="1376433"/>
            <a:ext cx="8884914" cy="614461"/>
          </a:xfrm>
        </p:spPr>
        <p:txBody>
          <a:bodyPr/>
          <a:lstStyle/>
          <a:p>
            <a:pPr marL="0" indent="0" algn="ctr">
              <a:buNone/>
            </a:pPr>
            <a:r>
              <a:rPr lang="en-GB" sz="3200" b="1" dirty="0">
                <a:solidFill>
                  <a:srgbClr val="00B0F0"/>
                </a:solidFill>
                <a:ea typeface="+mj-ea"/>
              </a:rPr>
              <a:t>Restore our Ocean and Waters by 2030</a:t>
            </a:r>
            <a:endParaRPr lang="en-US" sz="3200" b="1" dirty="0">
              <a:solidFill>
                <a:srgbClr val="00B0F0"/>
              </a:solidFill>
              <a:ea typeface="+mj-ea"/>
            </a:endParaRPr>
          </a:p>
          <a:p>
            <a:pPr marL="0" indent="0" algn="r">
              <a:buNone/>
            </a:pPr>
            <a:endParaRPr lang="en-US" dirty="0"/>
          </a:p>
        </p:txBody>
      </p:sp>
      <p:graphicFrame>
        <p:nvGraphicFramePr>
          <p:cNvPr id="7" name="Diagram 6"/>
          <p:cNvGraphicFramePr/>
          <p:nvPr>
            <p:extLst>
              <p:ext uri="{D42A27DB-BD31-4B8C-83A1-F6EECF244321}">
                <p14:modId xmlns:p14="http://schemas.microsoft.com/office/powerpoint/2010/main" val="1526849262"/>
              </p:ext>
            </p:extLst>
          </p:nvPr>
        </p:nvGraphicFramePr>
        <p:xfrm>
          <a:off x="847492" y="1970074"/>
          <a:ext cx="10427573" cy="395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71923496"/>
              </p:ext>
            </p:extLst>
          </p:nvPr>
        </p:nvGraphicFramePr>
        <p:xfrm>
          <a:off x="639277" y="6206067"/>
          <a:ext cx="10635788" cy="6519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5595046" y="5795585"/>
            <a:ext cx="1600118" cy="400110"/>
          </a:xfrm>
          <a:prstGeom prst="rect">
            <a:avLst/>
          </a:prstGeom>
          <a:noFill/>
        </p:spPr>
        <p:txBody>
          <a:bodyPr wrap="none" rtlCol="0">
            <a:spAutoFit/>
          </a:bodyPr>
          <a:lstStyle/>
          <a:p>
            <a:r>
              <a:rPr lang="fr-BE" sz="2000" b="1" dirty="0">
                <a:solidFill>
                  <a:srgbClr val="00B0F0"/>
                </a:solidFill>
                <a:latin typeface="Arial" panose="020B0604020202020204" pitchFamily="34" charset="0"/>
                <a:cs typeface="Arial" panose="020B0604020202020204" pitchFamily="34" charset="0"/>
              </a:rPr>
              <a:t>ENABLERS</a:t>
            </a:r>
            <a:endParaRPr lang="en-GB" sz="2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701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B53C16-7D2B-4946-AEB0-518803C38AFC}"/>
              </a:ext>
            </a:extLst>
          </p:cNvPr>
          <p:cNvPicPr>
            <a:picLocks noChangeAspect="1"/>
          </p:cNvPicPr>
          <p:nvPr/>
        </p:nvPicPr>
        <p:blipFill rotWithShape="1">
          <a:blip r:embed="rId3"/>
          <a:srcRect l="2982" r="4431" b="1"/>
          <a:stretch/>
        </p:blipFill>
        <p:spPr>
          <a:xfrm>
            <a:off x="3229704" y="30236"/>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Picture 5">
            <a:extLst>
              <a:ext uri="{FF2B5EF4-FFF2-40B4-BE49-F238E27FC236}">
                <a16:creationId xmlns:a16="http://schemas.microsoft.com/office/drawing/2014/main" id="{E2056A6B-DC42-4A69-B2AC-1B1D8C7DBDAB}"/>
              </a:ext>
            </a:extLst>
          </p:cNvPr>
          <p:cNvPicPr>
            <a:picLocks noChangeAspect="1"/>
          </p:cNvPicPr>
          <p:nvPr/>
        </p:nvPicPr>
        <p:blipFill rotWithShape="1">
          <a:blip r:embed="rId4"/>
          <a:srcRect l="8788" r="-3" b="-3"/>
          <a:stretch/>
        </p:blipFill>
        <p:spPr>
          <a:xfrm>
            <a:off x="7416953" y="3491839"/>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4" name="Picture 3">
            <a:extLst>
              <a:ext uri="{FF2B5EF4-FFF2-40B4-BE49-F238E27FC236}">
                <a16:creationId xmlns:a16="http://schemas.microsoft.com/office/drawing/2014/main" id="{AD8E2AE4-0D2E-422C-BFF3-C57BB6CA5A5D}"/>
              </a:ext>
            </a:extLst>
          </p:cNvPr>
          <p:cNvPicPr>
            <a:picLocks noChangeAspect="1"/>
          </p:cNvPicPr>
          <p:nvPr/>
        </p:nvPicPr>
        <p:blipFill rotWithShape="1">
          <a:blip r:embed="rId5"/>
          <a:srcRect l="2996" r="4329" b="-3"/>
          <a:stretch/>
        </p:blipFill>
        <p:spPr>
          <a:xfrm>
            <a:off x="3212354" y="3501894"/>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2" name="Title 1">
            <a:extLst>
              <a:ext uri="{FF2B5EF4-FFF2-40B4-BE49-F238E27FC236}">
                <a16:creationId xmlns:a16="http://schemas.microsoft.com/office/drawing/2014/main" id="{91609FB3-38AC-4D0E-B50B-099BCF2BC56F}"/>
              </a:ext>
            </a:extLst>
          </p:cNvPr>
          <p:cNvSpPr>
            <a:spLocks noGrp="1"/>
          </p:cNvSpPr>
          <p:nvPr>
            <p:ph type="title"/>
          </p:nvPr>
        </p:nvSpPr>
        <p:spPr>
          <a:xfrm>
            <a:off x="382134" y="2402338"/>
            <a:ext cx="3071773" cy="2620555"/>
          </a:xfrm>
        </p:spPr>
        <p:txBody>
          <a:bodyPr vert="horz" lIns="91440" tIns="45720" rIns="91440" bIns="45720" rtlCol="0" anchor="ctr">
            <a:noAutofit/>
          </a:bodyPr>
          <a:lstStyle/>
          <a:p>
            <a:r>
              <a:rPr lang="en-US" sz="2800" kern="1200" dirty="0"/>
              <a:t>Mission lighthouses: </a:t>
            </a:r>
            <a:r>
              <a:rPr lang="en-US" sz="2800" b="0" kern="1200" dirty="0"/>
              <a:t>spaces of transformation </a:t>
            </a:r>
            <a:r>
              <a:rPr lang="en-US" sz="2800" b="0" dirty="0"/>
              <a:t>to pilot, demonstrate, develop and deploy the Mission activities across EU </a:t>
            </a:r>
            <a:r>
              <a:rPr lang="en-US" sz="3200" kern="1200" dirty="0"/>
              <a:t/>
            </a:r>
            <a:br>
              <a:rPr lang="en-US" sz="3200" kern="1200" dirty="0"/>
            </a:br>
            <a:endParaRPr lang="en-US" sz="3200" kern="1200" dirty="0"/>
          </a:p>
        </p:txBody>
      </p:sp>
      <p:pic>
        <p:nvPicPr>
          <p:cNvPr id="5" name="Content Placeholder 4">
            <a:extLst>
              <a:ext uri="{FF2B5EF4-FFF2-40B4-BE49-F238E27FC236}">
                <a16:creationId xmlns:a16="http://schemas.microsoft.com/office/drawing/2014/main" id="{9A5D1AC3-136A-4394-A7E1-569F5B321AE7}"/>
              </a:ext>
            </a:extLst>
          </p:cNvPr>
          <p:cNvPicPr>
            <a:picLocks noChangeAspect="1"/>
          </p:cNvPicPr>
          <p:nvPr/>
        </p:nvPicPr>
        <p:blipFill rotWithShape="1">
          <a:blip r:embed="rId6"/>
          <a:srcRect l="12384" r="1" b="1"/>
          <a:stretch/>
        </p:blipFill>
        <p:spPr>
          <a:xfrm>
            <a:off x="7491859" y="48014"/>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13" name="TextBox 12">
            <a:extLst>
              <a:ext uri="{FF2B5EF4-FFF2-40B4-BE49-F238E27FC236}">
                <a16:creationId xmlns:a16="http://schemas.microsoft.com/office/drawing/2014/main" id="{6461930A-726B-4D14-B9C7-6DAF88B388AC}"/>
              </a:ext>
            </a:extLst>
          </p:cNvPr>
          <p:cNvSpPr txBox="1"/>
          <p:nvPr/>
        </p:nvSpPr>
        <p:spPr>
          <a:xfrm>
            <a:off x="3907640" y="3481784"/>
            <a:ext cx="297088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04483"/>
                </a:solidFill>
                <a:effectLst/>
                <a:uLnTx/>
                <a:uFillTx/>
                <a:latin typeface="Segoe UI Semibold"/>
                <a:ea typeface="+mn-ea"/>
                <a:cs typeface="+mn-cs"/>
              </a:rPr>
              <a:t>Danube river basin</a:t>
            </a:r>
            <a:endParaRPr kumimoji="0" lang="en-US" sz="2400" b="1" i="0" u="none" strike="noStrike" kern="1200" cap="none" spc="0" normalizeH="0" baseline="0" noProof="0" dirty="0">
              <a:ln>
                <a:noFill/>
              </a:ln>
              <a:solidFill>
                <a:srgbClr val="104483"/>
              </a:solidFill>
              <a:effectLst/>
              <a:uLnTx/>
              <a:uFillTx/>
              <a:latin typeface="Segoe UI Semibold"/>
              <a:ea typeface="+mn-ea"/>
              <a:cs typeface="+mn-cs"/>
            </a:endParaRPr>
          </a:p>
        </p:txBody>
      </p:sp>
      <p:sp>
        <p:nvSpPr>
          <p:cNvPr id="16" name="TextBox 15">
            <a:extLst>
              <a:ext uri="{FF2B5EF4-FFF2-40B4-BE49-F238E27FC236}">
                <a16:creationId xmlns:a16="http://schemas.microsoft.com/office/drawing/2014/main" id="{17EA9D60-65EC-47B6-9661-317E976E7035}"/>
              </a:ext>
            </a:extLst>
          </p:cNvPr>
          <p:cNvSpPr txBox="1"/>
          <p:nvPr/>
        </p:nvSpPr>
        <p:spPr>
          <a:xfrm>
            <a:off x="8245833" y="3441442"/>
            <a:ext cx="3614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04483"/>
                </a:solidFill>
                <a:effectLst/>
                <a:uLnTx/>
                <a:uFillTx/>
                <a:latin typeface="Segoe UI Semibold"/>
                <a:ea typeface="+mn-ea"/>
                <a:cs typeface="+mn-cs"/>
              </a:rPr>
              <a:t>Atlantic &amp; Arctic coast</a:t>
            </a:r>
            <a:endParaRPr kumimoji="0" lang="en-US" sz="2400" b="1" i="0" u="none" strike="noStrike" kern="1200" cap="none" spc="0" normalizeH="0" baseline="0" noProof="0" dirty="0">
              <a:ln>
                <a:noFill/>
              </a:ln>
              <a:solidFill>
                <a:srgbClr val="104483"/>
              </a:solidFill>
              <a:effectLst/>
              <a:uLnTx/>
              <a:uFillTx/>
              <a:latin typeface="Segoe UI Semibold"/>
              <a:ea typeface="+mn-ea"/>
              <a:cs typeface="+mn-cs"/>
            </a:endParaRPr>
          </a:p>
        </p:txBody>
      </p:sp>
      <p:sp>
        <p:nvSpPr>
          <p:cNvPr id="20" name="TextBox 19">
            <a:extLst>
              <a:ext uri="{FF2B5EF4-FFF2-40B4-BE49-F238E27FC236}">
                <a16:creationId xmlns:a16="http://schemas.microsoft.com/office/drawing/2014/main" id="{EAC66952-70BE-455E-8FCC-FF0958E88709}"/>
              </a:ext>
            </a:extLst>
          </p:cNvPr>
          <p:cNvSpPr txBox="1"/>
          <p:nvPr/>
        </p:nvSpPr>
        <p:spPr>
          <a:xfrm>
            <a:off x="7255859" y="-75071"/>
            <a:ext cx="32938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04483"/>
                </a:solidFill>
                <a:effectLst/>
                <a:uLnTx/>
                <a:uFillTx/>
                <a:latin typeface="Segoe UI Semibold"/>
                <a:ea typeface="+mn-ea"/>
                <a:cs typeface="+mn-cs"/>
              </a:rPr>
              <a:t>Mediterranean sea basin</a:t>
            </a:r>
            <a:endParaRPr kumimoji="0" lang="en-US" sz="2400" b="1" i="0" u="none" strike="noStrike" kern="1200" cap="none" spc="0" normalizeH="0" baseline="0" noProof="0" dirty="0">
              <a:ln>
                <a:noFill/>
              </a:ln>
              <a:solidFill>
                <a:srgbClr val="104483"/>
              </a:soli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D0E9A8F8-599A-4F52-BDE5-1C2DAE1A4982}"/>
              </a:ext>
            </a:extLst>
          </p:cNvPr>
          <p:cNvSpPr txBox="1"/>
          <p:nvPr/>
        </p:nvSpPr>
        <p:spPr>
          <a:xfrm>
            <a:off x="3335136" y="9412"/>
            <a:ext cx="38246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104483"/>
                </a:solidFill>
                <a:effectLst/>
                <a:uLnTx/>
                <a:uFillTx/>
                <a:latin typeface="Segoe UI Semibold"/>
                <a:ea typeface="+mn-ea"/>
                <a:cs typeface="+mn-cs"/>
              </a:rPr>
              <a:t>Baltic &amp; North sea basin</a:t>
            </a:r>
          </a:p>
        </p:txBody>
      </p:sp>
      <p:grpSp>
        <p:nvGrpSpPr>
          <p:cNvPr id="12" name="Group 11"/>
          <p:cNvGrpSpPr/>
          <p:nvPr/>
        </p:nvGrpSpPr>
        <p:grpSpPr>
          <a:xfrm>
            <a:off x="6227545" y="4225491"/>
            <a:ext cx="3174562" cy="1024056"/>
            <a:chOff x="0" y="1933"/>
            <a:chExt cx="3753926" cy="1276106"/>
          </a:xfrm>
        </p:grpSpPr>
        <p:sp>
          <p:nvSpPr>
            <p:cNvPr id="14" name="Rounded Rectangle 13"/>
            <p:cNvSpPr/>
            <p:nvPr/>
          </p:nvSpPr>
          <p:spPr>
            <a:xfrm>
              <a:off x="0" y="1933"/>
              <a:ext cx="3753926" cy="1276106"/>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txBox="1"/>
            <p:nvPr/>
          </p:nvSpPr>
          <p:spPr>
            <a:xfrm>
              <a:off x="62294" y="64227"/>
              <a:ext cx="3629338" cy="11515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small" spc="0" normalizeH="0" baseline="0" noProof="0" dirty="0">
                  <a:ln>
                    <a:noFill/>
                  </a:ln>
                  <a:solidFill>
                    <a:srgbClr val="FFFFFF"/>
                  </a:solidFill>
                  <a:effectLst/>
                  <a:uLnTx/>
                  <a:uFillTx/>
                  <a:latin typeface="Segoe UI"/>
                  <a:ea typeface="+mn-ea"/>
                  <a:cs typeface="+mn-cs"/>
                </a:rPr>
                <a:t>Protect and restore marine and freshwaters ecosystems and biodiversity</a:t>
              </a:r>
            </a:p>
          </p:txBody>
        </p:sp>
      </p:grpSp>
      <p:grpSp>
        <p:nvGrpSpPr>
          <p:cNvPr id="17" name="Group 16"/>
          <p:cNvGrpSpPr/>
          <p:nvPr/>
        </p:nvGrpSpPr>
        <p:grpSpPr>
          <a:xfrm>
            <a:off x="8734247" y="2127163"/>
            <a:ext cx="2861948" cy="1061232"/>
            <a:chOff x="0" y="1341844"/>
            <a:chExt cx="3753926" cy="1276106"/>
          </a:xfrm>
        </p:grpSpPr>
        <p:sp>
          <p:nvSpPr>
            <p:cNvPr id="18" name="Rounded Rectangle 17"/>
            <p:cNvSpPr/>
            <p:nvPr/>
          </p:nvSpPr>
          <p:spPr>
            <a:xfrm>
              <a:off x="0" y="1341844"/>
              <a:ext cx="3753926" cy="1276106"/>
            </a:xfrm>
            <a:prstGeom prst="round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txBox="1"/>
            <p:nvPr/>
          </p:nvSpPr>
          <p:spPr>
            <a:xfrm>
              <a:off x="62294" y="1456395"/>
              <a:ext cx="3629339" cy="1151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small" spc="0" normalizeH="0" baseline="0" noProof="0" dirty="0">
                  <a:ln>
                    <a:noFill/>
                  </a:ln>
                  <a:solidFill>
                    <a:srgbClr val="FFFFFF"/>
                  </a:solidFill>
                  <a:effectLst/>
                  <a:uLnTx/>
                  <a:uFillTx/>
                  <a:latin typeface="Segoe UI"/>
                  <a:ea typeface="+mn-ea"/>
                  <a:cs typeface="+mn-cs"/>
                </a:rPr>
                <a:t>Prevent and eliminate pollution of our ocean, </a:t>
              </a:r>
              <a:r>
                <a:rPr lang="en-US" sz="2000" b="1" cap="small" dirty="0">
                  <a:solidFill>
                    <a:srgbClr val="FFFFFF"/>
                  </a:solidFill>
                  <a:latin typeface="Segoe UI"/>
                </a:rPr>
                <a:t>s</a:t>
              </a:r>
              <a:r>
                <a:rPr kumimoji="0" lang="en-US" sz="2000" b="1" i="0" u="none" strike="noStrike" kern="1200" cap="small" spc="0" normalizeH="0" baseline="0" noProof="0" dirty="0" err="1">
                  <a:ln>
                    <a:noFill/>
                  </a:ln>
                  <a:solidFill>
                    <a:srgbClr val="FFFFFF"/>
                  </a:solidFill>
                  <a:effectLst/>
                  <a:uLnTx/>
                  <a:uFillTx/>
                  <a:latin typeface="Segoe UI"/>
                  <a:ea typeface="+mn-ea"/>
                  <a:cs typeface="+mn-cs"/>
                </a:rPr>
                <a:t>eas</a:t>
              </a:r>
              <a:r>
                <a:rPr kumimoji="0" lang="en-US" sz="2000" b="1" i="0" u="none" strike="noStrike" kern="1200" cap="small" spc="0" normalizeH="0" baseline="0" noProof="0" dirty="0">
                  <a:ln>
                    <a:noFill/>
                  </a:ln>
                  <a:solidFill>
                    <a:srgbClr val="FFFFFF"/>
                  </a:solidFill>
                  <a:effectLst/>
                  <a:uLnTx/>
                  <a:uFillTx/>
                  <a:latin typeface="Segoe UI"/>
                  <a:ea typeface="+mn-ea"/>
                  <a:cs typeface="+mn-cs"/>
                </a:rPr>
                <a:t> and  waters</a:t>
              </a:r>
            </a:p>
          </p:txBody>
        </p:sp>
      </p:grpSp>
      <p:grpSp>
        <p:nvGrpSpPr>
          <p:cNvPr id="21" name="Group 20"/>
          <p:cNvGrpSpPr/>
          <p:nvPr/>
        </p:nvGrpSpPr>
        <p:grpSpPr>
          <a:xfrm>
            <a:off x="4769263" y="2063680"/>
            <a:ext cx="2768538" cy="1035901"/>
            <a:chOff x="0" y="2681756"/>
            <a:chExt cx="3753926" cy="1276106"/>
          </a:xfrm>
        </p:grpSpPr>
        <p:sp>
          <p:nvSpPr>
            <p:cNvPr id="22" name="Rounded Rectangle 21"/>
            <p:cNvSpPr/>
            <p:nvPr/>
          </p:nvSpPr>
          <p:spPr>
            <a:xfrm>
              <a:off x="0" y="2681756"/>
              <a:ext cx="3753926" cy="1276106"/>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txBox="1"/>
            <p:nvPr/>
          </p:nvSpPr>
          <p:spPr>
            <a:xfrm>
              <a:off x="62294" y="2744050"/>
              <a:ext cx="3629338" cy="11515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000" b="1" i="0" u="none" strike="noStrike" kern="1200" cap="small" spc="0" normalizeH="0" baseline="0" noProof="0" dirty="0">
                  <a:ln>
                    <a:noFill/>
                  </a:ln>
                  <a:solidFill>
                    <a:srgbClr val="FFFFFF"/>
                  </a:solidFill>
                  <a:effectLst/>
                  <a:uLnTx/>
                  <a:uFillTx/>
                  <a:latin typeface="Segoe UI"/>
                  <a:ea typeface="+mn-ea"/>
                  <a:cs typeface="+mn-cs"/>
                </a:rPr>
                <a:t>Make the blue economy carbon- neutral and circular </a:t>
              </a:r>
              <a:endParaRPr kumimoji="0" lang="en-US" sz="2000" b="1" i="0" u="none" strike="noStrike" kern="1200" cap="small" spc="0" normalizeH="0" baseline="0" noProof="0" dirty="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198851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DA13B8-C6E8-4CC9-AF0D-E4C7099AB46C}"/>
              </a:ext>
            </a:extLst>
          </p:cNvPr>
          <p:cNvSpPr>
            <a:spLocks noGrp="1"/>
          </p:cNvSpPr>
          <p:nvPr>
            <p:ph type="title"/>
          </p:nvPr>
        </p:nvSpPr>
        <p:spPr>
          <a:xfrm>
            <a:off x="609600" y="778820"/>
            <a:ext cx="10762488" cy="1207008"/>
          </a:xfrm>
        </p:spPr>
        <p:txBody>
          <a:bodyPr vert="horz" lIns="91440" tIns="45720" rIns="91440" bIns="45720" rtlCol="0" anchor="b">
            <a:noAutofit/>
          </a:bodyPr>
          <a:lstStyle/>
          <a:p>
            <a:pPr algn="ctr"/>
            <a:r>
              <a:rPr lang="en-US" dirty="0"/>
              <a:t>Enabler: European Digital Twin of the Ocean</a:t>
            </a:r>
            <a:endParaRPr lang="en-US" kern="1200" dirty="0"/>
          </a:p>
        </p:txBody>
      </p:sp>
      <p:pic>
        <p:nvPicPr>
          <p:cNvPr id="5" name="Picture 4"/>
          <p:cNvPicPr>
            <a:picLocks noChangeAspect="1"/>
          </p:cNvPicPr>
          <p:nvPr/>
        </p:nvPicPr>
        <p:blipFill rotWithShape="1">
          <a:blip r:embed="rId3"/>
          <a:srcRect r="1689" b="-1"/>
          <a:stretch/>
        </p:blipFill>
        <p:spPr>
          <a:xfrm>
            <a:off x="609600" y="2423680"/>
            <a:ext cx="5212080" cy="3856948"/>
          </a:xfrm>
          <a:prstGeom prst="rect">
            <a:avLst/>
          </a:prstGeom>
        </p:spPr>
      </p:pic>
      <p:pic>
        <p:nvPicPr>
          <p:cNvPr id="4" name="Picture 3"/>
          <p:cNvPicPr>
            <a:picLocks noChangeAspect="1"/>
          </p:cNvPicPr>
          <p:nvPr/>
        </p:nvPicPr>
        <p:blipFill rotWithShape="1">
          <a:blip r:embed="rId4"/>
          <a:srcRect r="-2" b="10287"/>
          <a:stretch/>
        </p:blipFill>
        <p:spPr>
          <a:xfrm>
            <a:off x="6370320" y="2423040"/>
            <a:ext cx="5212080" cy="3857568"/>
          </a:xfrm>
          <a:prstGeom prst="rect">
            <a:avLst/>
          </a:prstGeom>
        </p:spPr>
      </p:pic>
    </p:spTree>
    <p:extLst>
      <p:ext uri="{BB962C8B-B14F-4D97-AF65-F5344CB8AC3E}">
        <p14:creationId xmlns:p14="http://schemas.microsoft.com/office/powerpoint/2010/main" val="281525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2663-1C14-4094-98BC-8A84A19E1437}"/>
              </a:ext>
            </a:extLst>
          </p:cNvPr>
          <p:cNvSpPr>
            <a:spLocks noGrp="1"/>
          </p:cNvSpPr>
          <p:nvPr>
            <p:ph type="title"/>
          </p:nvPr>
        </p:nvSpPr>
        <p:spPr>
          <a:xfrm>
            <a:off x="4178505" y="426028"/>
            <a:ext cx="4668257" cy="1325563"/>
          </a:xfrm>
        </p:spPr>
        <p:txBody>
          <a:bodyPr vert="horz" lIns="91440" tIns="45720" rIns="91440" bIns="45720" rtlCol="0" anchor="ctr">
            <a:noAutofit/>
          </a:bodyPr>
          <a:lstStyle/>
          <a:p>
            <a:pPr algn="ctr"/>
            <a:r>
              <a:rPr lang="en-US" kern="1200" dirty="0"/>
              <a:t>Enabler:</a:t>
            </a:r>
            <a:br>
              <a:rPr lang="en-US" kern="1200" dirty="0"/>
            </a:br>
            <a:r>
              <a:rPr lang="en-US" kern="1200" dirty="0"/>
              <a:t>Public </a:t>
            </a:r>
            <a:r>
              <a:rPr lang="en-US" kern="1200" dirty="0" err="1"/>
              <a:t>Mobilisation</a:t>
            </a:r>
            <a:endParaRPr lang="en-US" kern="1200" dirty="0"/>
          </a:p>
        </p:txBody>
      </p:sp>
      <p:pic>
        <p:nvPicPr>
          <p:cNvPr id="8" name="Picture 7" descr="A picture containing outdoor, person, sky, people&#10;&#10;Description automatically generated">
            <a:extLst>
              <a:ext uri="{FF2B5EF4-FFF2-40B4-BE49-F238E27FC236}">
                <a16:creationId xmlns:a16="http://schemas.microsoft.com/office/drawing/2014/main" id="{2F97341D-18D1-416C-88B3-B7D869F556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2" r="24916"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Picture 9" descr="Diagram&#10;&#10;Description automatically generated with medium confidence">
            <a:extLst>
              <a:ext uri="{FF2B5EF4-FFF2-40B4-BE49-F238E27FC236}">
                <a16:creationId xmlns:a16="http://schemas.microsoft.com/office/drawing/2014/main" id="{F9A3259E-B0E8-4504-9440-6237951A00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016" r="1026" b="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6" name="Picture 5" descr="A group of people standing outside&#10;&#10;Description automatically generated with low confidence">
            <a:extLst>
              <a:ext uri="{FF2B5EF4-FFF2-40B4-BE49-F238E27FC236}">
                <a16:creationId xmlns:a16="http://schemas.microsoft.com/office/drawing/2014/main" id="{45688342-B30A-42D1-95FE-8075C45D3CC3}"/>
              </a:ext>
            </a:extLst>
          </p:cNvPr>
          <p:cNvPicPr>
            <a:picLocks noChangeAspect="1"/>
          </p:cNvPicPr>
          <p:nvPr/>
        </p:nvPicPr>
        <p:blipFill rotWithShape="1">
          <a:blip r:embed="rId5">
            <a:extLst>
              <a:ext uri="{28A0092B-C50C-407E-A947-70E740481C1C}">
                <a14:useLocalDpi xmlns:a14="http://schemas.microsoft.com/office/drawing/2010/main" val="0"/>
              </a:ext>
            </a:extLst>
          </a:blip>
          <a:srcRect t="5116" r="1" b="27119"/>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graphicFrame>
        <p:nvGraphicFramePr>
          <p:cNvPr id="4" name="Content Placeholder 3">
            <a:extLst>
              <a:ext uri="{FF2B5EF4-FFF2-40B4-BE49-F238E27FC236}">
                <a16:creationId xmlns:a16="http://schemas.microsoft.com/office/drawing/2014/main" id="{16330C50-7B85-4ED9-A80E-0B6F8E9F48C9}"/>
              </a:ext>
            </a:extLst>
          </p:cNvPr>
          <p:cNvGraphicFramePr>
            <a:graphicFrameLocks noGrp="1"/>
          </p:cNvGraphicFramePr>
          <p:nvPr>
            <p:ph idx="1"/>
            <p:extLst/>
          </p:nvPr>
        </p:nvGraphicFramePr>
        <p:xfrm>
          <a:off x="6348042" y="1715436"/>
          <a:ext cx="5843958" cy="49856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6661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65" y="766906"/>
            <a:ext cx="11045707" cy="792841"/>
          </a:xfrm>
        </p:spPr>
        <p:txBody>
          <a:bodyPr>
            <a:normAutofit/>
          </a:bodyPr>
          <a:lstStyle/>
          <a:p>
            <a:r>
              <a:rPr lang="en-GB" sz="4000" dirty="0">
                <a:solidFill>
                  <a:schemeClr val="tx2"/>
                </a:solidFill>
              </a:rPr>
              <a:t>HE Mission Work programmes 2021-2023 </a:t>
            </a:r>
            <a:endParaRPr lang="en-US" sz="4000" dirty="0">
              <a:solidFill>
                <a:schemeClr val="tx2"/>
              </a:solidFill>
            </a:endParaRPr>
          </a:p>
        </p:txBody>
      </p:sp>
      <p:graphicFrame>
        <p:nvGraphicFramePr>
          <p:cNvPr id="4" name="Content Placeholder 3"/>
          <p:cNvGraphicFramePr>
            <a:graphicFrameLocks noGrp="1"/>
          </p:cNvGraphicFramePr>
          <p:nvPr>
            <p:ph idx="1"/>
            <p:extLst/>
          </p:nvPr>
        </p:nvGraphicFramePr>
        <p:xfrm>
          <a:off x="2127670" y="1590072"/>
          <a:ext cx="10006170" cy="4985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63788" y="2881396"/>
            <a:ext cx="1963882" cy="1814780"/>
          </a:xfrm>
          <a:prstGeom prst="rect">
            <a:avLst/>
          </a:prstGeom>
        </p:spPr>
      </p:pic>
      <p:sp>
        <p:nvSpPr>
          <p:cNvPr id="6" name="TextBox 5"/>
          <p:cNvSpPr txBox="1"/>
          <p:nvPr/>
        </p:nvSpPr>
        <p:spPr>
          <a:xfrm>
            <a:off x="2364674" y="2481286"/>
            <a:ext cx="8416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31680"/>
                </a:solidFill>
                <a:effectLst/>
                <a:uLnTx/>
                <a:uFillTx/>
                <a:latin typeface="Arial"/>
                <a:ea typeface="+mn-ea"/>
                <a:cs typeface="+mn-cs"/>
              </a:rPr>
              <a:t>2021</a:t>
            </a:r>
            <a:endParaRPr kumimoji="0" lang="en-US" sz="2000" b="1" i="0" u="none" strike="noStrike" kern="1200" cap="none" spc="0" normalizeH="0" baseline="0" noProof="0" dirty="0">
              <a:ln>
                <a:noFill/>
              </a:ln>
              <a:solidFill>
                <a:srgbClr val="931680"/>
              </a:solidFill>
              <a:effectLst/>
              <a:uLnTx/>
              <a:uFillTx/>
              <a:latin typeface="Arial"/>
              <a:ea typeface="+mn-ea"/>
              <a:cs typeface="+mn-cs"/>
            </a:endParaRPr>
          </a:p>
        </p:txBody>
      </p:sp>
      <p:sp>
        <p:nvSpPr>
          <p:cNvPr id="7" name="TextBox 6"/>
          <p:cNvSpPr txBox="1"/>
          <p:nvPr/>
        </p:nvSpPr>
        <p:spPr>
          <a:xfrm>
            <a:off x="2654877" y="3882794"/>
            <a:ext cx="9360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F5364"/>
                </a:solidFill>
                <a:effectLst/>
                <a:uLnTx/>
                <a:uFillTx/>
                <a:latin typeface="Arial"/>
                <a:ea typeface="+mn-ea"/>
                <a:cs typeface="+mn-cs"/>
              </a:rPr>
              <a:t>2022</a:t>
            </a:r>
            <a:endParaRPr kumimoji="0" lang="en-US" sz="2000" b="1" i="0" u="none" strike="noStrike" kern="1200" cap="none" spc="0" normalizeH="0" baseline="0" noProof="0" dirty="0">
              <a:ln>
                <a:noFill/>
              </a:ln>
              <a:solidFill>
                <a:srgbClr val="0F5364"/>
              </a:solidFill>
              <a:effectLst/>
              <a:uLnTx/>
              <a:uFillTx/>
              <a:latin typeface="Arial"/>
              <a:ea typeface="+mn-ea"/>
              <a:cs typeface="+mn-cs"/>
            </a:endParaRPr>
          </a:p>
        </p:txBody>
      </p:sp>
      <p:sp>
        <p:nvSpPr>
          <p:cNvPr id="8" name="TextBox 7"/>
          <p:cNvSpPr txBox="1"/>
          <p:nvPr/>
        </p:nvSpPr>
        <p:spPr>
          <a:xfrm>
            <a:off x="2406980" y="5427634"/>
            <a:ext cx="8416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B0D10E"/>
                </a:solidFill>
                <a:effectLst/>
                <a:uLnTx/>
                <a:uFillTx/>
                <a:latin typeface="Arial"/>
                <a:ea typeface="+mn-ea"/>
                <a:cs typeface="+mn-cs"/>
              </a:rPr>
              <a:t>2023</a:t>
            </a:r>
            <a:endParaRPr kumimoji="0" lang="en-US" sz="2000" b="1" i="0" u="none" strike="noStrike" kern="1200" cap="none" spc="0" normalizeH="0" baseline="0" noProof="0" dirty="0">
              <a:ln>
                <a:noFill/>
              </a:ln>
              <a:solidFill>
                <a:srgbClr val="B0D10E"/>
              </a:solidFill>
              <a:effectLst/>
              <a:uLnTx/>
              <a:uFillTx/>
              <a:latin typeface="Arial"/>
              <a:ea typeface="+mn-ea"/>
              <a:cs typeface="+mn-cs"/>
            </a:endParaRPr>
          </a:p>
        </p:txBody>
      </p:sp>
    </p:spTree>
    <p:extLst>
      <p:ext uri="{BB962C8B-B14F-4D97-AF65-F5344CB8AC3E}">
        <p14:creationId xmlns:p14="http://schemas.microsoft.com/office/powerpoint/2010/main" val="173244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286282"/>
              </p:ext>
            </p:extLst>
          </p:nvPr>
        </p:nvGraphicFramePr>
        <p:xfrm>
          <a:off x="456738" y="1767365"/>
          <a:ext cx="11045825" cy="4311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000C567-7A62-41D0-A869-0C0458E5E32B}"/>
              </a:ext>
            </a:extLst>
          </p:cNvPr>
          <p:cNvSpPr txBox="1">
            <a:spLocks/>
          </p:cNvSpPr>
          <p:nvPr/>
        </p:nvSpPr>
        <p:spPr>
          <a:xfrm>
            <a:off x="573146" y="1104583"/>
            <a:ext cx="11045707"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003399"/>
                </a:solidFill>
                <a:effectLst/>
                <a:uLnTx/>
                <a:uFillTx/>
                <a:latin typeface="Arial"/>
                <a:ea typeface="+mj-ea"/>
                <a:cs typeface="Arial"/>
              </a:rPr>
              <a:t>EU Support for Mission</a:t>
            </a:r>
            <a:endParaRPr kumimoji="0" lang="en-US" sz="3500" b="1"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endParaRPr>
          </a:p>
        </p:txBody>
      </p:sp>
      <p:sp>
        <p:nvSpPr>
          <p:cNvPr id="2" name="Rounded Rectangle 1"/>
          <p:cNvSpPr/>
          <p:nvPr/>
        </p:nvSpPr>
        <p:spPr>
          <a:xfrm>
            <a:off x="1845185" y="6314092"/>
            <a:ext cx="8268929" cy="543908"/>
          </a:xfrm>
          <a:prstGeom prst="roundRect">
            <a:avLst/>
          </a:prstGeom>
          <a:solidFill>
            <a:srgbClr val="AED2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3200" b="1" i="0" u="none" strike="noStrike" kern="1200" cap="none" spc="0" normalizeH="0" baseline="0" noProof="0" dirty="0" err="1">
                <a:ln>
                  <a:noFill/>
                </a:ln>
                <a:solidFill>
                  <a:srgbClr val="FFFFFF"/>
                </a:solidFill>
                <a:effectLst/>
                <a:uLnTx/>
                <a:uFillTx/>
                <a:latin typeface="Arial"/>
                <a:ea typeface="+mn-ea"/>
                <a:cs typeface="+mn-cs"/>
              </a:rPr>
              <a:t>Implementation</a:t>
            </a:r>
            <a:r>
              <a:rPr kumimoji="0" lang="fr-BE" sz="3200" b="1" i="0" u="none" strike="noStrike" kern="1200" cap="none" spc="0" normalizeH="0" baseline="0" noProof="0" dirty="0">
                <a:ln>
                  <a:noFill/>
                </a:ln>
                <a:solidFill>
                  <a:srgbClr val="FFFFFF"/>
                </a:solidFill>
                <a:effectLst/>
                <a:uLnTx/>
                <a:uFillTx/>
                <a:latin typeface="Arial"/>
                <a:ea typeface="+mn-ea"/>
                <a:cs typeface="+mn-cs"/>
              </a:rPr>
              <a:t> Charter</a:t>
            </a:r>
            <a:endParaRPr kumimoji="0" lang="en-GB" sz="32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4704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38DF-A922-4455-A028-E16456C69441}"/>
              </a:ext>
            </a:extLst>
          </p:cNvPr>
          <p:cNvSpPr>
            <a:spLocks noGrp="1"/>
          </p:cNvSpPr>
          <p:nvPr>
            <p:ph type="title"/>
          </p:nvPr>
        </p:nvSpPr>
        <p:spPr>
          <a:xfrm>
            <a:off x="206837" y="417731"/>
            <a:ext cx="11045707" cy="1325563"/>
          </a:xfrm>
        </p:spPr>
        <p:txBody>
          <a:bodyPr/>
          <a:lstStyle/>
          <a:p>
            <a:r>
              <a:rPr lang="fr-BE" dirty="0">
                <a:solidFill>
                  <a:schemeClr val="tx2"/>
                </a:solidFill>
                <a:latin typeface="Arial"/>
                <a:cs typeface="Arial"/>
              </a:rPr>
              <a:t>SYNERGIES – </a:t>
            </a:r>
            <a:r>
              <a:rPr lang="fr-BE" dirty="0" err="1" smtClean="0">
                <a:solidFill>
                  <a:schemeClr val="tx2"/>
                </a:solidFill>
                <a:latin typeface="Arial"/>
                <a:cs typeface="Arial"/>
              </a:rPr>
              <a:t>Teaming</a:t>
            </a:r>
            <a:r>
              <a:rPr lang="fr-BE" dirty="0" smtClean="0">
                <a:solidFill>
                  <a:schemeClr val="tx2"/>
                </a:solidFill>
                <a:latin typeface="Arial"/>
                <a:cs typeface="Arial"/>
              </a:rPr>
              <a:t> </a:t>
            </a:r>
            <a:r>
              <a:rPr lang="fr-BE" dirty="0">
                <a:solidFill>
                  <a:schemeClr val="tx2"/>
                </a:solidFill>
                <a:latin typeface="Arial"/>
                <a:cs typeface="Arial"/>
              </a:rPr>
              <a:t>up </a:t>
            </a:r>
            <a:r>
              <a:rPr lang="fr-BE" dirty="0" err="1">
                <a:solidFill>
                  <a:schemeClr val="tx2"/>
                </a:solidFill>
                <a:latin typeface="Arial"/>
                <a:cs typeface="Arial"/>
              </a:rPr>
              <a:t>beyond</a:t>
            </a:r>
            <a:r>
              <a:rPr lang="fr-BE" dirty="0">
                <a:solidFill>
                  <a:schemeClr val="tx2"/>
                </a:solidFill>
                <a:latin typeface="Arial"/>
                <a:cs typeface="Arial"/>
              </a:rPr>
              <a:t> EC / HE </a:t>
            </a:r>
            <a:r>
              <a:rPr lang="fr-BE" dirty="0" err="1">
                <a:solidFill>
                  <a:schemeClr val="tx2"/>
                </a:solidFill>
                <a:latin typeface="Arial"/>
                <a:cs typeface="Arial"/>
              </a:rPr>
              <a:t>level</a:t>
            </a:r>
            <a:r>
              <a:rPr lang="fr-BE" dirty="0">
                <a:solidFill>
                  <a:schemeClr val="tx2"/>
                </a:solidFill>
                <a:latin typeface="Arial"/>
                <a:cs typeface="Arial"/>
              </a:rPr>
              <a:t> </a:t>
            </a:r>
            <a:endParaRPr lang="en-IE" dirty="0">
              <a:solidFill>
                <a:schemeClr val="tx2"/>
              </a:solidFill>
            </a:endParaRPr>
          </a:p>
        </p:txBody>
      </p:sp>
      <p:sp>
        <p:nvSpPr>
          <p:cNvPr id="4" name="TextBox 3">
            <a:extLst>
              <a:ext uri="{FF2B5EF4-FFF2-40B4-BE49-F238E27FC236}">
                <a16:creationId xmlns:a16="http://schemas.microsoft.com/office/drawing/2014/main" id="{96189079-C5B1-4F88-91FB-1B6E52632613}"/>
              </a:ext>
            </a:extLst>
          </p:cNvPr>
          <p:cNvSpPr txBox="1"/>
          <p:nvPr/>
        </p:nvSpPr>
        <p:spPr>
          <a:xfrm>
            <a:off x="206837" y="2092921"/>
            <a:ext cx="7202906" cy="4093428"/>
          </a:xfrm>
          <a:prstGeom prst="rect">
            <a:avLst/>
          </a:prstGeom>
          <a:noFill/>
        </p:spPr>
        <p:txBody>
          <a:bodyPr wrap="square" lIns="91440" tIns="45720" rIns="91440" bIns="45720" rtlCol="0" anchor="t">
            <a:spAutoFit/>
          </a:bodyPr>
          <a:lstStyle/>
          <a:p>
            <a:r>
              <a:rPr lang="en-GB" sz="2000" b="1" dirty="0" smtClean="0">
                <a:solidFill>
                  <a:schemeClr val="tx2"/>
                </a:solidFill>
                <a:latin typeface="+mj-lt"/>
              </a:rPr>
              <a:t>Across different EU Programmes </a:t>
            </a:r>
            <a:endParaRPr lang="en-GB" sz="2000" b="1" dirty="0" smtClean="0">
              <a:solidFill>
                <a:schemeClr val="tx2"/>
              </a:solidFill>
              <a:latin typeface="+mj-lt"/>
              <a:cs typeface="Arial"/>
            </a:endParaRPr>
          </a:p>
          <a:p>
            <a:pPr lvl="1" indent="-274320">
              <a:spcAft>
                <a:spcPts val="1800"/>
              </a:spcAft>
            </a:pPr>
            <a:r>
              <a:rPr lang="en-GB" sz="2000" dirty="0" smtClean="0">
                <a:solidFill>
                  <a:schemeClr val="tx2"/>
                </a:solidFill>
                <a:latin typeface="+mj-lt"/>
              </a:rPr>
              <a:t>Horizon Europe, EMFAF, Life, </a:t>
            </a:r>
            <a:r>
              <a:rPr lang="en-GB" sz="2000" b="1" dirty="0" smtClean="0">
                <a:solidFill>
                  <a:srgbClr val="FF0000"/>
                </a:solidFill>
                <a:latin typeface="+mj-lt"/>
              </a:rPr>
              <a:t>Inter-</a:t>
            </a:r>
            <a:r>
              <a:rPr lang="en-GB" sz="2000" b="1" dirty="0" err="1" smtClean="0">
                <a:solidFill>
                  <a:srgbClr val="FF0000"/>
                </a:solidFill>
                <a:latin typeface="+mj-lt"/>
              </a:rPr>
              <a:t>Reg</a:t>
            </a:r>
            <a:r>
              <a:rPr lang="en-GB" sz="2000" b="1" dirty="0" smtClean="0">
                <a:solidFill>
                  <a:srgbClr val="FF0000"/>
                </a:solidFill>
                <a:latin typeface="+mj-lt"/>
              </a:rPr>
              <a:t>,</a:t>
            </a:r>
            <a:r>
              <a:rPr lang="en-GB" sz="2000" dirty="0" smtClean="0">
                <a:solidFill>
                  <a:schemeClr val="tx2"/>
                </a:solidFill>
                <a:latin typeface="+mj-lt"/>
              </a:rPr>
              <a:t> </a:t>
            </a:r>
            <a:r>
              <a:rPr lang="en-GB" sz="2000" dirty="0" err="1" smtClean="0">
                <a:solidFill>
                  <a:schemeClr val="tx2"/>
                </a:solidFill>
                <a:latin typeface="+mj-lt"/>
              </a:rPr>
              <a:t>InvestEU</a:t>
            </a:r>
            <a:r>
              <a:rPr lang="en-GB" sz="2000" dirty="0" smtClean="0">
                <a:solidFill>
                  <a:schemeClr val="tx2"/>
                </a:solidFill>
                <a:latin typeface="+mj-lt"/>
              </a:rPr>
              <a:t> </a:t>
            </a:r>
            <a:endParaRPr lang="en-GB" sz="2000" dirty="0" smtClean="0">
              <a:solidFill>
                <a:schemeClr val="tx2"/>
              </a:solidFill>
              <a:latin typeface="+mj-lt"/>
              <a:cs typeface="Arial"/>
            </a:endParaRPr>
          </a:p>
          <a:p>
            <a:r>
              <a:rPr lang="en-GB" sz="2000" b="1" dirty="0" smtClean="0">
                <a:solidFill>
                  <a:schemeClr val="tx2"/>
                </a:solidFill>
                <a:latin typeface="+mj-lt"/>
              </a:rPr>
              <a:t>With Member States and Regions</a:t>
            </a:r>
            <a:endParaRPr lang="en-GB" sz="2000" b="1" dirty="0" smtClean="0">
              <a:solidFill>
                <a:schemeClr val="tx2"/>
              </a:solidFill>
              <a:latin typeface="+mj-lt"/>
              <a:cs typeface="Arial"/>
            </a:endParaRPr>
          </a:p>
          <a:p>
            <a:pPr lvl="1" indent="-274320">
              <a:spcAft>
                <a:spcPts val="1800"/>
              </a:spcAft>
            </a:pPr>
            <a:r>
              <a:rPr lang="en-GB" sz="2000" dirty="0" smtClean="0">
                <a:solidFill>
                  <a:schemeClr val="tx2"/>
                </a:solidFill>
                <a:latin typeface="+mj-lt"/>
                <a:cs typeface="Arial"/>
              </a:rPr>
              <a:t>National and regional programmes / initiatives, partnerships </a:t>
            </a:r>
          </a:p>
          <a:p>
            <a:r>
              <a:rPr lang="en-GB" sz="2000" b="1" dirty="0" smtClean="0">
                <a:solidFill>
                  <a:schemeClr val="tx2"/>
                </a:solidFill>
                <a:latin typeface="+mj-lt"/>
              </a:rPr>
              <a:t>With International partners / initiatives</a:t>
            </a:r>
            <a:endParaRPr lang="en-GB" sz="2000" b="1" dirty="0" smtClean="0">
              <a:solidFill>
                <a:schemeClr val="tx2"/>
              </a:solidFill>
              <a:latin typeface="+mj-lt"/>
              <a:cs typeface="Arial"/>
            </a:endParaRPr>
          </a:p>
          <a:p>
            <a:pPr lvl="1" indent="-274320">
              <a:spcAft>
                <a:spcPts val="1800"/>
              </a:spcAft>
            </a:pPr>
            <a:r>
              <a:rPr lang="en-GB" sz="2000" dirty="0" smtClean="0">
                <a:solidFill>
                  <a:schemeClr val="tx2"/>
                </a:solidFill>
                <a:latin typeface="+mj-lt"/>
              </a:rPr>
              <a:t>UN Decade Ocean Sciences, </a:t>
            </a:r>
            <a:r>
              <a:rPr lang="en-GB" sz="2000" dirty="0" err="1" smtClean="0">
                <a:solidFill>
                  <a:schemeClr val="tx2"/>
                </a:solidFill>
                <a:latin typeface="+mj-lt"/>
              </a:rPr>
              <a:t>UfM</a:t>
            </a:r>
            <a:r>
              <a:rPr lang="en-GB" sz="2000" dirty="0" smtClean="0">
                <a:solidFill>
                  <a:schemeClr val="tx2"/>
                </a:solidFill>
                <a:latin typeface="+mj-lt"/>
              </a:rPr>
              <a:t>, Alliances (e.g. AAORA)</a:t>
            </a:r>
            <a:endParaRPr lang="en-GB" sz="2000" dirty="0" smtClean="0">
              <a:solidFill>
                <a:schemeClr val="tx2"/>
              </a:solidFill>
              <a:latin typeface="+mj-lt"/>
              <a:cs typeface="Arial"/>
            </a:endParaRPr>
          </a:p>
          <a:p>
            <a:r>
              <a:rPr lang="en-GB" sz="2000" b="1" dirty="0" smtClean="0">
                <a:solidFill>
                  <a:schemeClr val="tx2"/>
                </a:solidFill>
                <a:latin typeface="+mj-lt"/>
              </a:rPr>
              <a:t>With public &amp; private sectors, and investors</a:t>
            </a:r>
            <a:endParaRPr lang="en-GB" sz="2000" b="1" dirty="0" smtClean="0">
              <a:solidFill>
                <a:schemeClr val="tx2"/>
              </a:solidFill>
              <a:latin typeface="+mj-lt"/>
              <a:cs typeface="Arial"/>
            </a:endParaRPr>
          </a:p>
          <a:p>
            <a:pPr lvl="1" indent="-274320">
              <a:spcAft>
                <a:spcPts val="1800"/>
              </a:spcAft>
            </a:pPr>
            <a:r>
              <a:rPr lang="en-GB" sz="2000" dirty="0" smtClean="0">
                <a:solidFill>
                  <a:schemeClr val="tx2"/>
                </a:solidFill>
                <a:latin typeface="+mj-lt"/>
              </a:rPr>
              <a:t>Universities, Joint Undertakings, EIB, EBRD, philanthropy</a:t>
            </a:r>
            <a:endParaRPr lang="en-GB" sz="2000" dirty="0" smtClean="0">
              <a:solidFill>
                <a:schemeClr val="tx2"/>
              </a:solidFill>
              <a:latin typeface="+mj-lt"/>
              <a:cs typeface="Arial"/>
            </a:endParaRPr>
          </a:p>
          <a:p>
            <a:r>
              <a:rPr lang="en-GB" sz="2000" b="1" dirty="0" smtClean="0">
                <a:solidFill>
                  <a:schemeClr val="tx2"/>
                </a:solidFill>
                <a:latin typeface="+mj-lt"/>
                <a:cs typeface="Arial"/>
              </a:rPr>
              <a:t>With citizens and youth</a:t>
            </a:r>
          </a:p>
          <a:p>
            <a:pPr lvl="1" indent="-274320"/>
            <a:r>
              <a:rPr lang="en-GB" sz="2000" dirty="0" smtClean="0">
                <a:solidFill>
                  <a:schemeClr val="tx2"/>
                </a:solidFill>
                <a:latin typeface="+mj-lt"/>
                <a:cs typeface="Arial"/>
              </a:rPr>
              <a:t>Citizens initiatives, EU4Ocean, Youth ocean Ambassadors</a:t>
            </a:r>
            <a:endParaRPr lang="en-GB" sz="2000" dirty="0">
              <a:solidFill>
                <a:schemeClr val="tx2"/>
              </a:solidFill>
              <a:latin typeface="+mj-lt"/>
              <a:cs typeface="Arial"/>
            </a:endParaRPr>
          </a:p>
        </p:txBody>
      </p:sp>
      <p:pic>
        <p:nvPicPr>
          <p:cNvPr id="5" name="Picture 4">
            <a:extLst>
              <a:ext uri="{FF2B5EF4-FFF2-40B4-BE49-F238E27FC236}">
                <a16:creationId xmlns:a16="http://schemas.microsoft.com/office/drawing/2014/main" id="{E8146E01-9290-4669-86D3-C8EB2CE1A1B4}"/>
              </a:ext>
            </a:extLst>
          </p:cNvPr>
          <p:cNvPicPr>
            <a:picLocks noChangeAspect="1"/>
          </p:cNvPicPr>
          <p:nvPr/>
        </p:nvPicPr>
        <p:blipFill>
          <a:blip r:embed="rId3"/>
          <a:stretch>
            <a:fillRect/>
          </a:stretch>
        </p:blipFill>
        <p:spPr>
          <a:xfrm>
            <a:off x="7943885" y="1851625"/>
            <a:ext cx="3540543" cy="4759418"/>
          </a:xfrm>
          <a:prstGeom prst="rect">
            <a:avLst/>
          </a:prstGeom>
        </p:spPr>
      </p:pic>
    </p:spTree>
    <p:extLst>
      <p:ext uri="{BB962C8B-B14F-4D97-AF65-F5344CB8AC3E}">
        <p14:creationId xmlns:p14="http://schemas.microsoft.com/office/powerpoint/2010/main" val="408753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505A-04F0-40AC-A1B7-3F8696104F63}"/>
              </a:ext>
            </a:extLst>
          </p:cNvPr>
          <p:cNvSpPr>
            <a:spLocks noGrp="1"/>
          </p:cNvSpPr>
          <p:nvPr>
            <p:ph type="title"/>
          </p:nvPr>
        </p:nvSpPr>
        <p:spPr>
          <a:xfrm>
            <a:off x="443925" y="1109862"/>
            <a:ext cx="10577861" cy="1325563"/>
          </a:xfrm>
        </p:spPr>
        <p:txBody>
          <a:bodyPr lIns="91440" tIns="45720" rIns="91440" bIns="45720" anchor="t">
            <a:normAutofit/>
          </a:bodyPr>
          <a:lstStyle/>
          <a:p>
            <a:r>
              <a:rPr lang="en-US" dirty="0">
                <a:solidFill>
                  <a:schemeClr val="tx2"/>
                </a:solidFill>
                <a:latin typeface="Arial"/>
                <a:cs typeface="Arial"/>
              </a:rPr>
              <a:t>Mission Charter: </a:t>
            </a:r>
            <a:r>
              <a:rPr lang="en-US" sz="3600" dirty="0">
                <a:solidFill>
                  <a:schemeClr val="tx2"/>
                </a:solidFill>
              </a:rPr>
              <a:t>A joint commitment to Restoring our Ocean and Waters</a:t>
            </a:r>
            <a:endParaRPr lang="en-US" dirty="0">
              <a:solidFill>
                <a:schemeClr val="tx2"/>
              </a:solidFill>
            </a:endParaRPr>
          </a:p>
        </p:txBody>
      </p:sp>
      <p:graphicFrame>
        <p:nvGraphicFramePr>
          <p:cNvPr id="4" name="Diagram 3"/>
          <p:cNvGraphicFramePr/>
          <p:nvPr>
            <p:extLst>
              <p:ext uri="{D42A27DB-BD31-4B8C-83A1-F6EECF244321}">
                <p14:modId xmlns:p14="http://schemas.microsoft.com/office/powerpoint/2010/main" val="540053476"/>
              </p:ext>
            </p:extLst>
          </p:nvPr>
        </p:nvGraphicFramePr>
        <p:xfrm>
          <a:off x="443925" y="2048944"/>
          <a:ext cx="11116703" cy="503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8512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2C2C2C"/>
      </a:dk1>
      <a:lt1>
        <a:srgbClr val="FFFFFF"/>
      </a:lt1>
      <a:dk2>
        <a:srgbClr val="B0D10E"/>
      </a:dk2>
      <a:lt2>
        <a:srgbClr val="FFFFFF"/>
      </a:lt2>
      <a:accent1>
        <a:srgbClr val="104483"/>
      </a:accent1>
      <a:accent2>
        <a:srgbClr val="006889"/>
      </a:accent2>
      <a:accent3>
        <a:srgbClr val="A2D5D0"/>
      </a:accent3>
      <a:accent4>
        <a:srgbClr val="9BD4F0"/>
      </a:accent4>
      <a:accent5>
        <a:srgbClr val="CD6F15"/>
      </a:accent5>
      <a:accent6>
        <a:srgbClr val="CB5184"/>
      </a:accent6>
      <a:hlink>
        <a:srgbClr val="104483"/>
      </a:hlink>
      <a:folHlink>
        <a:srgbClr val="B0D10E"/>
      </a:folHlink>
    </a:clrScheme>
    <a:fontScheme name="EIC 202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2_Office Theme">
  <a:themeElements>
    <a:clrScheme name="Horizon Missions">
      <a:dk1>
        <a:srgbClr val="2C2C2C"/>
      </a:dk1>
      <a:lt1>
        <a:srgbClr val="FFFFFF"/>
      </a:lt1>
      <a:dk2>
        <a:srgbClr val="B0D10E"/>
      </a:dk2>
      <a:lt2>
        <a:srgbClr val="FFFFFF"/>
      </a:lt2>
      <a:accent1>
        <a:srgbClr val="003399"/>
      </a:accent1>
      <a:accent2>
        <a:srgbClr val="006889"/>
      </a:accent2>
      <a:accent3>
        <a:srgbClr val="A2D5D0"/>
      </a:accent3>
      <a:accent4>
        <a:srgbClr val="9BD4F0"/>
      </a:accent4>
      <a:accent5>
        <a:srgbClr val="CD6F15"/>
      </a:accent5>
      <a:accent6>
        <a:srgbClr val="CB5184"/>
      </a:accent6>
      <a:hlink>
        <a:srgbClr val="003399"/>
      </a:hlink>
      <a:folHlink>
        <a:srgbClr val="B0D10E"/>
      </a:folHlink>
    </a:clrScheme>
    <a:fontScheme name="EIC 202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0" ma:contentTypeDescription="Create a new document." ma:contentTypeScope="" ma:versionID="a3d1a60ca8a4808e1b08ba01f23ff2d6">
  <xsd:schema xmlns:xsd="http://www.w3.org/2001/XMLSchema" xmlns:xs="http://www.w3.org/2001/XMLSchema" xmlns:p="http://schemas.microsoft.com/office/2006/metadata/properties" xmlns:ns2="fb6c068c-bc2d-4620-b517-6a4d82a7e161" targetNamespace="http://schemas.microsoft.com/office/2006/metadata/properties" ma:root="true" ma:fieldsID="23442b1202be8a3988a328491e846cf8" ns2:_="">
    <xsd:import namespace="fb6c068c-bc2d-4620-b517-6a4d82a7e1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8F1250-C2EE-4968-A414-F32F48E4A72A}">
  <ds:schemaRefs>
    <ds:schemaRef ds:uri="http://schemas.microsoft.com/sharepoint/v3/contenttype/forms"/>
  </ds:schemaRefs>
</ds:datastoreItem>
</file>

<file path=customXml/itemProps2.xml><?xml version="1.0" encoding="utf-8"?>
<ds:datastoreItem xmlns:ds="http://schemas.openxmlformats.org/officeDocument/2006/customXml" ds:itemID="{777578D1-CD51-4AC2-84D4-5C8AEA9AEB86}">
  <ds:schemaRefs>
    <ds:schemaRef ds:uri="fb6c068c-bc2d-4620-b517-6a4d82a7e1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F1D354-A03F-48BB-8A1B-57D90EB6AB64}">
  <ds:schemaRefs>
    <ds:schemaRef ds:uri="http://purl.org/dc/elements/1.1/"/>
    <ds:schemaRef ds:uri="http://schemas.microsoft.com/office/2006/metadata/properties"/>
    <ds:schemaRef ds:uri="fb6c068c-bc2d-4620-b517-6a4d82a7e16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3911</TotalTime>
  <Words>535</Words>
  <Application>Microsoft Office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EC Square Sans Pro Light</vt:lpstr>
      <vt:lpstr>Segoe UI</vt:lpstr>
      <vt:lpstr>Segoe UI Semibold</vt:lpstr>
      <vt:lpstr>Times New Roman</vt:lpstr>
      <vt:lpstr>Office Theme</vt:lpstr>
      <vt:lpstr>1_Office Theme</vt:lpstr>
      <vt:lpstr>2_Office Theme</vt:lpstr>
      <vt:lpstr>PowerPoint Presentation</vt:lpstr>
      <vt:lpstr>Mission objectives and targets</vt:lpstr>
      <vt:lpstr>Mission lighthouses: spaces of transformation to pilot, demonstrate, develop and deploy the Mission activities across EU  </vt:lpstr>
      <vt:lpstr>Enabler: European Digital Twin of the Ocean</vt:lpstr>
      <vt:lpstr>Enabler: Public Mobilisation</vt:lpstr>
      <vt:lpstr>HE Mission Work programmes 2021-2023 </vt:lpstr>
      <vt:lpstr>PowerPoint Presentation</vt:lpstr>
      <vt:lpstr>SYNERGIES – Teaming up beyond EC / HE level </vt:lpstr>
      <vt:lpstr>Mission Charter: A joint commitment to Restoring our Ocean and Waters</vt:lpstr>
      <vt:lpstr>Usefull links: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VANBELLINGHEN Sandra (RTD)</dc:creator>
  <cp:lastModifiedBy>GRUBER Sieglinde (RTD)</cp:lastModifiedBy>
  <cp:revision>150</cp:revision>
  <cp:lastPrinted>2021-11-16T10:58:59Z</cp:lastPrinted>
  <dcterms:created xsi:type="dcterms:W3CDTF">2021-02-15T13:59:07Z</dcterms:created>
  <dcterms:modified xsi:type="dcterms:W3CDTF">2022-09-12T06:32:52Z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0x010100D920D94BF79903409A44EFD8C6ED4DE5</vt:lpwstr>
  </property>
  <property fmtid="{D5CDD505-2E9C-101B-9397-08002B2CF9AE}" pid="3" name="MSIP_Label_6bd9ddd1-4d20-43f6-abfa-fc3c07406f94_Enabled">
    <vt:lpwstr>true</vt:lpwstr>
  </property>
  <property fmtid="{D5CDD505-2E9C-101B-9397-08002B2CF9AE}" pid="4" name="MSIP_Label_6bd9ddd1-4d20-43f6-abfa-fc3c07406f94_SetDate">
    <vt:lpwstr>2022-02-18T17:38:32Z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dfeb0b53-d55f-4fa1-ad3d-57ba3599a498</vt:lpwstr>
  </property>
  <property fmtid="{D5CDD505-2E9C-101B-9397-08002B2CF9AE}" pid="9" name="MSIP_Label_6bd9ddd1-4d20-43f6-abfa-fc3c07406f94_ContentBits">
    <vt:lpwstr>0</vt:lpwstr>
  </property>
</Properties>
</file>